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7" r:id="rId2"/>
    <p:sldId id="318" r:id="rId3"/>
    <p:sldId id="263" r:id="rId4"/>
    <p:sldId id="264" r:id="rId5"/>
    <p:sldId id="257" r:id="rId6"/>
    <p:sldId id="265" r:id="rId7"/>
    <p:sldId id="267" r:id="rId8"/>
    <p:sldId id="266" r:id="rId9"/>
    <p:sldId id="269" r:id="rId10"/>
    <p:sldId id="276" r:id="rId11"/>
    <p:sldId id="270" r:id="rId12"/>
    <p:sldId id="271" r:id="rId13"/>
    <p:sldId id="281" r:id="rId14"/>
    <p:sldId id="272" r:id="rId15"/>
    <p:sldId id="273" r:id="rId16"/>
    <p:sldId id="278" r:id="rId17"/>
    <p:sldId id="261" r:id="rId18"/>
    <p:sldId id="275" r:id="rId19"/>
    <p:sldId id="277" r:id="rId20"/>
    <p:sldId id="279" r:id="rId21"/>
    <p:sldId id="280" r:id="rId22"/>
    <p:sldId id="258" r:id="rId23"/>
    <p:sldId id="260" r:id="rId24"/>
    <p:sldId id="313"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F802B5-90DD-47C2-A95F-535E5E7B9E87}">
          <p14:sldIdLst>
            <p14:sldId id="317"/>
            <p14:sldId id="318"/>
            <p14:sldId id="263"/>
            <p14:sldId id="264"/>
            <p14:sldId id="257"/>
            <p14:sldId id="265"/>
            <p14:sldId id="267"/>
            <p14:sldId id="266"/>
            <p14:sldId id="269"/>
            <p14:sldId id="276"/>
            <p14:sldId id="270"/>
            <p14:sldId id="271"/>
            <p14:sldId id="281"/>
            <p14:sldId id="272"/>
            <p14:sldId id="273"/>
            <p14:sldId id="278"/>
            <p14:sldId id="261"/>
            <p14:sldId id="275"/>
            <p14:sldId id="277"/>
            <p14:sldId id="279"/>
            <p14:sldId id="280"/>
            <p14:sldId id="258"/>
            <p14:sldId id="260"/>
            <p14:sldId id="31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b Lamp" initials="HL" lastIdx="1" clrIdx="0">
    <p:extLst>
      <p:ext uri="{19B8F6BF-5375-455C-9EA6-DF929625EA0E}">
        <p15:presenceInfo xmlns:p15="http://schemas.microsoft.com/office/powerpoint/2012/main" userId="43aeb93f100cc5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61DA1-3E9B-4629-8B90-0B2AEE2F109B}" v="3" dt="2023-04-13T15:45:30.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2681" autoAdjust="0"/>
  </p:normalViewPr>
  <p:slideViewPr>
    <p:cSldViewPr snapToGrid="0">
      <p:cViewPr>
        <p:scale>
          <a:sx n="77" d="100"/>
          <a:sy n="77" d="100"/>
        </p:scale>
        <p:origin x="-318" y="27"/>
      </p:cViewPr>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b Lamp" userId="43aeb93f100cc5d2" providerId="LiveId" clId="{09934AE5-D8C3-4781-BE34-1E8CB6419875}"/>
    <pc:docChg chg="undo custSel addSld delSld modSld sldOrd modSection">
      <pc:chgData name="Herb Lamp" userId="43aeb93f100cc5d2" providerId="LiveId" clId="{09934AE5-D8C3-4781-BE34-1E8CB6419875}" dt="2023-02-17T16:41:08.959" v="4908"/>
      <pc:docMkLst>
        <pc:docMk/>
      </pc:docMkLst>
      <pc:sldChg chg="modSp mod">
        <pc:chgData name="Herb Lamp" userId="43aeb93f100cc5d2" providerId="LiveId" clId="{09934AE5-D8C3-4781-BE34-1E8CB6419875}" dt="2023-02-17T15:25:22.913" v="183" actId="27636"/>
        <pc:sldMkLst>
          <pc:docMk/>
          <pc:sldMk cId="3833695360" sldId="256"/>
        </pc:sldMkLst>
        <pc:spChg chg="mod">
          <ac:chgData name="Herb Lamp" userId="43aeb93f100cc5d2" providerId="LiveId" clId="{09934AE5-D8C3-4781-BE34-1E8CB6419875}" dt="2023-02-17T15:25:22.913" v="183" actId="27636"/>
          <ac:spMkLst>
            <pc:docMk/>
            <pc:sldMk cId="3833695360" sldId="256"/>
            <ac:spMk id="2" creationId="{2B689642-0E5F-403F-9618-B2C99DAA2FBA}"/>
          </ac:spMkLst>
        </pc:spChg>
        <pc:spChg chg="mod">
          <ac:chgData name="Herb Lamp" userId="43aeb93f100cc5d2" providerId="LiveId" clId="{09934AE5-D8C3-4781-BE34-1E8CB6419875}" dt="2023-02-17T15:18:43.328" v="44" actId="20577"/>
          <ac:spMkLst>
            <pc:docMk/>
            <pc:sldMk cId="3833695360" sldId="256"/>
            <ac:spMk id="3" creationId="{61B959E4-E83D-487C-89D0-90B1F5DDC214}"/>
          </ac:spMkLst>
        </pc:spChg>
      </pc:sldChg>
      <pc:sldChg chg="addSp delSp modSp mod">
        <pc:chgData name="Herb Lamp" userId="43aeb93f100cc5d2" providerId="LiveId" clId="{09934AE5-D8C3-4781-BE34-1E8CB6419875}" dt="2023-02-17T15:42:08.437" v="1273" actId="20577"/>
        <pc:sldMkLst>
          <pc:docMk/>
          <pc:sldMk cId="1566738207" sldId="257"/>
        </pc:sldMkLst>
        <pc:spChg chg="mod">
          <ac:chgData name="Herb Lamp" userId="43aeb93f100cc5d2" providerId="LiveId" clId="{09934AE5-D8C3-4781-BE34-1E8CB6419875}" dt="2023-02-17T15:42:08.437" v="1273" actId="20577"/>
          <ac:spMkLst>
            <pc:docMk/>
            <pc:sldMk cId="1566738207" sldId="257"/>
            <ac:spMk id="2" creationId="{C1AF61A5-D490-4B3B-B6DC-ADDC71B0C905}"/>
          </ac:spMkLst>
        </pc:spChg>
        <pc:spChg chg="add del mod">
          <ac:chgData name="Herb Lamp" userId="43aeb93f100cc5d2" providerId="LiveId" clId="{09934AE5-D8C3-4781-BE34-1E8CB6419875}" dt="2023-02-17T15:41:39.330" v="1221" actId="20577"/>
          <ac:spMkLst>
            <pc:docMk/>
            <pc:sldMk cId="1566738207" sldId="257"/>
            <ac:spMk id="4" creationId="{8A02F091-5CD5-45EC-9CBB-72ABFEE5A10D}"/>
          </ac:spMkLst>
        </pc:spChg>
        <pc:spChg chg="add del mod">
          <ac:chgData name="Herb Lamp" userId="43aeb93f100cc5d2" providerId="LiveId" clId="{09934AE5-D8C3-4781-BE34-1E8CB6419875}" dt="2023-02-17T15:38:41.238" v="721" actId="478"/>
          <ac:spMkLst>
            <pc:docMk/>
            <pc:sldMk cId="1566738207" sldId="257"/>
            <ac:spMk id="5" creationId="{2A82F7D2-3B7B-1C11-7B75-0B04B4DC9AF7}"/>
          </ac:spMkLst>
        </pc:spChg>
        <pc:spChg chg="del">
          <ac:chgData name="Herb Lamp" userId="43aeb93f100cc5d2" providerId="LiveId" clId="{09934AE5-D8C3-4781-BE34-1E8CB6419875}" dt="2023-02-17T15:37:45.077" v="719" actId="26606"/>
          <ac:spMkLst>
            <pc:docMk/>
            <pc:sldMk cId="1566738207" sldId="257"/>
            <ac:spMk id="11" creationId="{F13C74B1-5B17-4795-BED0-7140497B445A}"/>
          </ac:spMkLst>
        </pc:spChg>
        <pc:spChg chg="del">
          <ac:chgData name="Herb Lamp" userId="43aeb93f100cc5d2" providerId="LiveId" clId="{09934AE5-D8C3-4781-BE34-1E8CB6419875}" dt="2023-02-17T15:37:45.077" v="719" actId="26606"/>
          <ac:spMkLst>
            <pc:docMk/>
            <pc:sldMk cId="1566738207" sldId="257"/>
            <ac:spMk id="13" creationId="{D4974D33-8DC5-464E-8C6D-BE58F0669C17}"/>
          </ac:spMkLst>
        </pc:spChg>
        <pc:spChg chg="add">
          <ac:chgData name="Herb Lamp" userId="43aeb93f100cc5d2" providerId="LiveId" clId="{09934AE5-D8C3-4781-BE34-1E8CB6419875}" dt="2023-02-17T15:37:45.077" v="719" actId="26606"/>
          <ac:spMkLst>
            <pc:docMk/>
            <pc:sldMk cId="1566738207" sldId="257"/>
            <ac:spMk id="18" creationId="{04812C46-200A-4DEB-A05E-3ED6C68C2387}"/>
          </ac:spMkLst>
        </pc:spChg>
        <pc:spChg chg="add">
          <ac:chgData name="Herb Lamp" userId="43aeb93f100cc5d2" providerId="LiveId" clId="{09934AE5-D8C3-4781-BE34-1E8CB6419875}" dt="2023-02-17T15:37:45.077" v="719" actId="26606"/>
          <ac:spMkLst>
            <pc:docMk/>
            <pc:sldMk cId="1566738207" sldId="257"/>
            <ac:spMk id="20" creationId="{D1EA859B-E555-4109-94F3-6700E046E008}"/>
          </ac:spMkLst>
        </pc:spChg>
        <pc:picChg chg="mod ord">
          <ac:chgData name="Herb Lamp" userId="43aeb93f100cc5d2" providerId="LiveId" clId="{09934AE5-D8C3-4781-BE34-1E8CB6419875}" dt="2023-02-17T15:37:45.077" v="719" actId="26606"/>
          <ac:picMkLst>
            <pc:docMk/>
            <pc:sldMk cId="1566738207" sldId="257"/>
            <ac:picMk id="6" creationId="{ACFEF084-7876-47F6-8865-6C040E0F3D5C}"/>
          </ac:picMkLst>
        </pc:picChg>
      </pc:sldChg>
      <pc:sldChg chg="addSp delSp modSp mod ord modClrScheme chgLayout">
        <pc:chgData name="Herb Lamp" userId="43aeb93f100cc5d2" providerId="LiveId" clId="{09934AE5-D8C3-4781-BE34-1E8CB6419875}" dt="2023-02-17T15:49:21.252" v="1629" actId="700"/>
        <pc:sldMkLst>
          <pc:docMk/>
          <pc:sldMk cId="2146661633" sldId="261"/>
        </pc:sldMkLst>
        <pc:spChg chg="del mod ord">
          <ac:chgData name="Herb Lamp" userId="43aeb93f100cc5d2" providerId="LiveId" clId="{09934AE5-D8C3-4781-BE34-1E8CB6419875}" dt="2023-02-17T15:49:21.252" v="1629" actId="700"/>
          <ac:spMkLst>
            <pc:docMk/>
            <pc:sldMk cId="2146661633" sldId="261"/>
            <ac:spMk id="2" creationId="{148E1ACE-A266-42FE-B77A-2CBEA8A50754}"/>
          </ac:spMkLst>
        </pc:spChg>
        <pc:spChg chg="del mod ord">
          <ac:chgData name="Herb Lamp" userId="43aeb93f100cc5d2" providerId="LiveId" clId="{09934AE5-D8C3-4781-BE34-1E8CB6419875}" dt="2023-02-17T15:49:21.252" v="1629" actId="700"/>
          <ac:spMkLst>
            <pc:docMk/>
            <pc:sldMk cId="2146661633" sldId="261"/>
            <ac:spMk id="3" creationId="{B11FFFD1-D4A1-4DA7-B281-361B216844F7}"/>
          </ac:spMkLst>
        </pc:spChg>
        <pc:spChg chg="add mod ord">
          <ac:chgData name="Herb Lamp" userId="43aeb93f100cc5d2" providerId="LiveId" clId="{09934AE5-D8C3-4781-BE34-1E8CB6419875}" dt="2023-02-17T15:49:21.252" v="1629" actId="700"/>
          <ac:spMkLst>
            <pc:docMk/>
            <pc:sldMk cId="2146661633" sldId="261"/>
            <ac:spMk id="5" creationId="{659C8E4E-8BC7-BE92-D0E2-E8E8DB5FF337}"/>
          </ac:spMkLst>
        </pc:spChg>
        <pc:spChg chg="add mod ord">
          <ac:chgData name="Herb Lamp" userId="43aeb93f100cc5d2" providerId="LiveId" clId="{09934AE5-D8C3-4781-BE34-1E8CB6419875}" dt="2023-02-17T15:49:21.252" v="1629" actId="700"/>
          <ac:spMkLst>
            <pc:docMk/>
            <pc:sldMk cId="2146661633" sldId="261"/>
            <ac:spMk id="6" creationId="{31A7206A-9203-42FA-AE76-254710746157}"/>
          </ac:spMkLst>
        </pc:spChg>
        <pc:spChg chg="add mod ord">
          <ac:chgData name="Herb Lamp" userId="43aeb93f100cc5d2" providerId="LiveId" clId="{09934AE5-D8C3-4781-BE34-1E8CB6419875}" dt="2023-02-17T15:49:21.252" v="1629" actId="700"/>
          <ac:spMkLst>
            <pc:docMk/>
            <pc:sldMk cId="2146661633" sldId="261"/>
            <ac:spMk id="7" creationId="{95A53462-A802-2266-07FD-0784252B263E}"/>
          </ac:spMkLst>
        </pc:spChg>
      </pc:sldChg>
      <pc:sldChg chg="del">
        <pc:chgData name="Herb Lamp" userId="43aeb93f100cc5d2" providerId="LiveId" clId="{09934AE5-D8C3-4781-BE34-1E8CB6419875}" dt="2023-02-17T15:48:56.871" v="1627" actId="47"/>
        <pc:sldMkLst>
          <pc:docMk/>
          <pc:sldMk cId="677143522" sldId="262"/>
        </pc:sldMkLst>
      </pc:sldChg>
      <pc:sldChg chg="addSp delSp modSp new mod ord setBg setClrOvrMap">
        <pc:chgData name="Herb Lamp" userId="43aeb93f100cc5d2" providerId="LiveId" clId="{09934AE5-D8C3-4781-BE34-1E8CB6419875}" dt="2023-02-17T15:33:08.205" v="485" actId="20577"/>
        <pc:sldMkLst>
          <pc:docMk/>
          <pc:sldMk cId="48623744" sldId="263"/>
        </pc:sldMkLst>
        <pc:spChg chg="del mod">
          <ac:chgData name="Herb Lamp" userId="43aeb93f100cc5d2" providerId="LiveId" clId="{09934AE5-D8C3-4781-BE34-1E8CB6419875}" dt="2023-02-17T15:30:45.079" v="332" actId="478"/>
          <ac:spMkLst>
            <pc:docMk/>
            <pc:sldMk cId="48623744" sldId="263"/>
            <ac:spMk id="2" creationId="{A4875854-1A63-241C-A073-10545D5FD2B7}"/>
          </ac:spMkLst>
        </pc:spChg>
        <pc:spChg chg="del">
          <ac:chgData name="Herb Lamp" userId="43aeb93f100cc5d2" providerId="LiveId" clId="{09934AE5-D8C3-4781-BE34-1E8CB6419875}" dt="2023-02-17T15:28:22.516" v="203" actId="931"/>
          <ac:spMkLst>
            <pc:docMk/>
            <pc:sldMk cId="48623744" sldId="263"/>
            <ac:spMk id="3" creationId="{E0AF124A-BA93-764C-12F1-C774C2DF7C7F}"/>
          </ac:spMkLst>
        </pc:spChg>
        <pc:spChg chg="add mod">
          <ac:chgData name="Herb Lamp" userId="43aeb93f100cc5d2" providerId="LiveId" clId="{09934AE5-D8C3-4781-BE34-1E8CB6419875}" dt="2023-02-17T15:33:08.205" v="485" actId="20577"/>
          <ac:spMkLst>
            <pc:docMk/>
            <pc:sldMk cId="48623744" sldId="263"/>
            <ac:spMk id="7" creationId="{7245B1DD-0829-7070-F7A9-550E8BD480D1}"/>
          </ac:spMkLst>
        </pc:spChg>
        <pc:spChg chg="add del">
          <ac:chgData name="Herb Lamp" userId="43aeb93f100cc5d2" providerId="LiveId" clId="{09934AE5-D8C3-4781-BE34-1E8CB6419875}" dt="2023-02-17T15:30:49.578" v="333" actId="26606"/>
          <ac:spMkLst>
            <pc:docMk/>
            <pc:sldMk cId="48623744" sldId="263"/>
            <ac:spMk id="10" creationId="{E49CC64F-7275-4E33-961B-0C5CDC439875}"/>
          </ac:spMkLst>
        </pc:spChg>
        <pc:spChg chg="add">
          <ac:chgData name="Herb Lamp" userId="43aeb93f100cc5d2" providerId="LiveId" clId="{09934AE5-D8C3-4781-BE34-1E8CB6419875}" dt="2023-02-17T15:30:49.578" v="333" actId="26606"/>
          <ac:spMkLst>
            <pc:docMk/>
            <pc:sldMk cId="48623744" sldId="263"/>
            <ac:spMk id="15" creationId="{E49CC64F-7275-4E33-961B-0C5CDC439875}"/>
          </ac:spMkLst>
        </pc:spChg>
        <pc:picChg chg="add mod ord">
          <ac:chgData name="Herb Lamp" userId="43aeb93f100cc5d2" providerId="LiveId" clId="{09934AE5-D8C3-4781-BE34-1E8CB6419875}" dt="2023-02-17T15:30:49.578" v="333" actId="26606"/>
          <ac:picMkLst>
            <pc:docMk/>
            <pc:sldMk cId="48623744" sldId="263"/>
            <ac:picMk id="5" creationId="{343165DA-F164-7E54-8B23-DF5CD4931D08}"/>
          </ac:picMkLst>
        </pc:picChg>
      </pc:sldChg>
      <pc:sldChg chg="addSp delSp modSp new mod ord setBg">
        <pc:chgData name="Herb Lamp" userId="43aeb93f100cc5d2" providerId="LiveId" clId="{09934AE5-D8C3-4781-BE34-1E8CB6419875}" dt="2023-02-17T15:37:06.101" v="718" actId="20577"/>
        <pc:sldMkLst>
          <pc:docMk/>
          <pc:sldMk cId="3351889460" sldId="264"/>
        </pc:sldMkLst>
        <pc:spChg chg="mod">
          <ac:chgData name="Herb Lamp" userId="43aeb93f100cc5d2" providerId="LiveId" clId="{09934AE5-D8C3-4781-BE34-1E8CB6419875}" dt="2023-02-17T15:37:06.101" v="718" actId="20577"/>
          <ac:spMkLst>
            <pc:docMk/>
            <pc:sldMk cId="3351889460" sldId="264"/>
            <ac:spMk id="2" creationId="{A8D80CEE-C4E8-22F7-5B9B-9E9B5938C731}"/>
          </ac:spMkLst>
        </pc:spChg>
        <pc:spChg chg="del">
          <ac:chgData name="Herb Lamp" userId="43aeb93f100cc5d2" providerId="LiveId" clId="{09934AE5-D8C3-4781-BE34-1E8CB6419875}" dt="2023-02-17T15:36:38.122" v="708" actId="931"/>
          <ac:spMkLst>
            <pc:docMk/>
            <pc:sldMk cId="3351889460" sldId="264"/>
            <ac:spMk id="3" creationId="{FC93711D-D0B9-DC1D-B558-8745DA43F723}"/>
          </ac:spMkLst>
        </pc:spChg>
        <pc:spChg chg="mod">
          <ac:chgData name="Herb Lamp" userId="43aeb93f100cc5d2" providerId="LiveId" clId="{09934AE5-D8C3-4781-BE34-1E8CB6419875}" dt="2023-02-17T15:36:47.570" v="709" actId="26606"/>
          <ac:spMkLst>
            <pc:docMk/>
            <pc:sldMk cId="3351889460" sldId="264"/>
            <ac:spMk id="4" creationId="{8B873268-2FE1-2B34-2DF3-F5B8E1CFBD5D}"/>
          </ac:spMkLst>
        </pc:spChg>
        <pc:spChg chg="add">
          <ac:chgData name="Herb Lamp" userId="43aeb93f100cc5d2" providerId="LiveId" clId="{09934AE5-D8C3-4781-BE34-1E8CB6419875}" dt="2023-02-17T15:36:47.570" v="709" actId="26606"/>
          <ac:spMkLst>
            <pc:docMk/>
            <pc:sldMk cId="3351889460" sldId="264"/>
            <ac:spMk id="11" creationId="{327D73B4-9F5C-4A64-A179-51B9500CB8B5}"/>
          </ac:spMkLst>
        </pc:spChg>
        <pc:spChg chg="add">
          <ac:chgData name="Herb Lamp" userId="43aeb93f100cc5d2" providerId="LiveId" clId="{09934AE5-D8C3-4781-BE34-1E8CB6419875}" dt="2023-02-17T15:36:47.570" v="709" actId="26606"/>
          <ac:spMkLst>
            <pc:docMk/>
            <pc:sldMk cId="3351889460" sldId="264"/>
            <ac:spMk id="13" creationId="{C1F06963-6374-4B48-844F-071A9BAAAE02}"/>
          </ac:spMkLst>
        </pc:spChg>
        <pc:spChg chg="add">
          <ac:chgData name="Herb Lamp" userId="43aeb93f100cc5d2" providerId="LiveId" clId="{09934AE5-D8C3-4781-BE34-1E8CB6419875}" dt="2023-02-17T15:36:47.570" v="709" actId="26606"/>
          <ac:spMkLst>
            <pc:docMk/>
            <pc:sldMk cId="3351889460" sldId="264"/>
            <ac:spMk id="15" creationId="{6CB927A4-E432-4310-9CD5-E89FF5063179}"/>
          </ac:spMkLst>
        </pc:spChg>
        <pc:spChg chg="add">
          <ac:chgData name="Herb Lamp" userId="43aeb93f100cc5d2" providerId="LiveId" clId="{09934AE5-D8C3-4781-BE34-1E8CB6419875}" dt="2023-02-17T15:36:47.570" v="709" actId="26606"/>
          <ac:spMkLst>
            <pc:docMk/>
            <pc:sldMk cId="3351889460" sldId="264"/>
            <ac:spMk id="17" creationId="{1453BF6C-B012-48B7-B4E8-6D7AC7C27D02}"/>
          </ac:spMkLst>
        </pc:spChg>
        <pc:spChg chg="add">
          <ac:chgData name="Herb Lamp" userId="43aeb93f100cc5d2" providerId="LiveId" clId="{09934AE5-D8C3-4781-BE34-1E8CB6419875}" dt="2023-02-17T15:36:47.570" v="709" actId="26606"/>
          <ac:spMkLst>
            <pc:docMk/>
            <pc:sldMk cId="3351889460" sldId="264"/>
            <ac:spMk id="19" creationId="{E3020543-B24B-4EC4-8FFC-8DD88EEA91A8}"/>
          </ac:spMkLst>
        </pc:spChg>
        <pc:picChg chg="add mod">
          <ac:chgData name="Herb Lamp" userId="43aeb93f100cc5d2" providerId="LiveId" clId="{09934AE5-D8C3-4781-BE34-1E8CB6419875}" dt="2023-02-17T15:36:47.570" v="709" actId="26606"/>
          <ac:picMkLst>
            <pc:docMk/>
            <pc:sldMk cId="3351889460" sldId="264"/>
            <ac:picMk id="6" creationId="{1B23CA0A-29F6-9495-8B47-4ED99B40374F}"/>
          </ac:picMkLst>
        </pc:picChg>
        <pc:cxnChg chg="add">
          <ac:chgData name="Herb Lamp" userId="43aeb93f100cc5d2" providerId="LiveId" clId="{09934AE5-D8C3-4781-BE34-1E8CB6419875}" dt="2023-02-17T15:36:47.570" v="709" actId="26606"/>
          <ac:cxnSpMkLst>
            <pc:docMk/>
            <pc:sldMk cId="3351889460" sldId="264"/>
            <ac:cxnSpMk id="21" creationId="{C49DA8F6-BCC1-4447-B54C-57856834B94B}"/>
          </ac:cxnSpMkLst>
        </pc:cxnChg>
      </pc:sldChg>
      <pc:sldChg chg="addSp delSp modSp new mod setBg">
        <pc:chgData name="Herb Lamp" userId="43aeb93f100cc5d2" providerId="LiveId" clId="{09934AE5-D8C3-4781-BE34-1E8CB6419875}" dt="2023-02-17T15:46:56.475" v="1577" actId="26606"/>
        <pc:sldMkLst>
          <pc:docMk/>
          <pc:sldMk cId="3208077291" sldId="265"/>
        </pc:sldMkLst>
        <pc:spChg chg="mod ord">
          <ac:chgData name="Herb Lamp" userId="43aeb93f100cc5d2" providerId="LiveId" clId="{09934AE5-D8C3-4781-BE34-1E8CB6419875}" dt="2023-02-17T15:46:56.475" v="1577" actId="26606"/>
          <ac:spMkLst>
            <pc:docMk/>
            <pc:sldMk cId="3208077291" sldId="265"/>
            <ac:spMk id="2" creationId="{B5AFCCEC-A369-A798-B6C7-E74904444723}"/>
          </ac:spMkLst>
        </pc:spChg>
        <pc:spChg chg="add del">
          <ac:chgData name="Herb Lamp" userId="43aeb93f100cc5d2" providerId="LiveId" clId="{09934AE5-D8C3-4781-BE34-1E8CB6419875}" dt="2023-02-17T15:46:56.475" v="1577" actId="26606"/>
          <ac:spMkLst>
            <pc:docMk/>
            <pc:sldMk cId="3208077291" sldId="265"/>
            <ac:spMk id="9" creationId="{6F828D28-8E09-41CC-8229-3070B5467A96}"/>
          </ac:spMkLst>
        </pc:spChg>
        <pc:spChg chg="add del">
          <ac:chgData name="Herb Lamp" userId="43aeb93f100cc5d2" providerId="LiveId" clId="{09934AE5-D8C3-4781-BE34-1E8CB6419875}" dt="2023-02-17T15:46:56.475" v="1577" actId="26606"/>
          <ac:spMkLst>
            <pc:docMk/>
            <pc:sldMk cId="3208077291" sldId="265"/>
            <ac:spMk id="11" creationId="{D5B012D8-7F27-4758-9AC6-C889B154BD73}"/>
          </ac:spMkLst>
        </pc:spChg>
        <pc:spChg chg="add del">
          <ac:chgData name="Herb Lamp" userId="43aeb93f100cc5d2" providerId="LiveId" clId="{09934AE5-D8C3-4781-BE34-1E8CB6419875}" dt="2023-02-17T15:46:56.475" v="1577" actId="26606"/>
          <ac:spMkLst>
            <pc:docMk/>
            <pc:sldMk cId="3208077291" sldId="265"/>
            <ac:spMk id="13" creationId="{4063B759-00FC-46D1-9898-8E8625268FAF}"/>
          </ac:spMkLst>
        </pc:spChg>
        <pc:spChg chg="add">
          <ac:chgData name="Herb Lamp" userId="43aeb93f100cc5d2" providerId="LiveId" clId="{09934AE5-D8C3-4781-BE34-1E8CB6419875}" dt="2023-02-17T15:46:56.475" v="1577" actId="26606"/>
          <ac:spMkLst>
            <pc:docMk/>
            <pc:sldMk cId="3208077291" sldId="265"/>
            <ac:spMk id="18" creationId="{06DA9DF9-31F7-4056-B42E-878CC92417B8}"/>
          </ac:spMkLst>
        </pc:spChg>
        <pc:picChg chg="add del mod ord">
          <ac:chgData name="Herb Lamp" userId="43aeb93f100cc5d2" providerId="LiveId" clId="{09934AE5-D8C3-4781-BE34-1E8CB6419875}" dt="2023-02-17T15:46:56.475" v="1577" actId="26606"/>
          <ac:picMkLst>
            <pc:docMk/>
            <pc:sldMk cId="3208077291" sldId="265"/>
            <ac:picMk id="4" creationId="{259B3E8D-52BD-0AB1-93AA-7B2A00CA71D0}"/>
          </ac:picMkLst>
        </pc:picChg>
      </pc:sldChg>
      <pc:sldChg chg="add del ord">
        <pc:chgData name="Herb Lamp" userId="43aeb93f100cc5d2" providerId="LiveId" clId="{09934AE5-D8C3-4781-BE34-1E8CB6419875}" dt="2023-02-17T15:47:28.281" v="1581" actId="47"/>
        <pc:sldMkLst>
          <pc:docMk/>
          <pc:sldMk cId="1769193066" sldId="266"/>
        </pc:sldMkLst>
      </pc:sldChg>
      <pc:sldChg chg="modSp new del mod">
        <pc:chgData name="Herb Lamp" userId="43aeb93f100cc5d2" providerId="LiveId" clId="{09934AE5-D8C3-4781-BE34-1E8CB6419875}" dt="2023-02-17T15:49:12.337" v="1628" actId="47"/>
        <pc:sldMkLst>
          <pc:docMk/>
          <pc:sldMk cId="3135063470" sldId="266"/>
        </pc:sldMkLst>
        <pc:spChg chg="mod">
          <ac:chgData name="Herb Lamp" userId="43aeb93f100cc5d2" providerId="LiveId" clId="{09934AE5-D8C3-4781-BE34-1E8CB6419875}" dt="2023-02-17T15:48:46.086" v="1626" actId="14100"/>
          <ac:spMkLst>
            <pc:docMk/>
            <pc:sldMk cId="3135063470" sldId="266"/>
            <ac:spMk id="2" creationId="{4FF7654C-1FC6-DBF1-A881-8C9B96F04EE0}"/>
          </ac:spMkLst>
        </pc:spChg>
      </pc:sldChg>
      <pc:sldChg chg="addSp delSp modSp new mod ord setBg">
        <pc:chgData name="Herb Lamp" userId="43aeb93f100cc5d2" providerId="LiveId" clId="{09934AE5-D8C3-4781-BE34-1E8CB6419875}" dt="2023-02-17T16:03:01.782" v="2820" actId="313"/>
        <pc:sldMkLst>
          <pc:docMk/>
          <pc:sldMk cId="4176948400" sldId="266"/>
        </pc:sldMkLst>
        <pc:spChg chg="mod">
          <ac:chgData name="Herb Lamp" userId="43aeb93f100cc5d2" providerId="LiveId" clId="{09934AE5-D8C3-4781-BE34-1E8CB6419875}" dt="2023-02-17T16:03:01.782" v="2820" actId="313"/>
          <ac:spMkLst>
            <pc:docMk/>
            <pc:sldMk cId="4176948400" sldId="266"/>
            <ac:spMk id="2" creationId="{746ACD8F-ABE7-7CB0-98A9-8F827B672D78}"/>
          </ac:spMkLst>
        </pc:spChg>
        <pc:spChg chg="mod">
          <ac:chgData name="Herb Lamp" userId="43aeb93f100cc5d2" providerId="LiveId" clId="{09934AE5-D8C3-4781-BE34-1E8CB6419875}" dt="2023-02-17T15:54:33.622" v="2056" actId="26606"/>
          <ac:spMkLst>
            <pc:docMk/>
            <pc:sldMk cId="4176948400" sldId="266"/>
            <ac:spMk id="3" creationId="{1A4132A0-B98B-6CA3-5337-D45561F5602E}"/>
          </ac:spMkLst>
        </pc:spChg>
        <pc:spChg chg="del mod">
          <ac:chgData name="Herb Lamp" userId="43aeb93f100cc5d2" providerId="LiveId" clId="{09934AE5-D8C3-4781-BE34-1E8CB6419875}" dt="2023-02-17T15:54:27.486" v="2055" actId="931"/>
          <ac:spMkLst>
            <pc:docMk/>
            <pc:sldMk cId="4176948400" sldId="266"/>
            <ac:spMk id="4" creationId="{4366F3F1-E300-FB4A-51BE-A1ABE24432CB}"/>
          </ac:spMkLst>
        </pc:spChg>
        <pc:spChg chg="add">
          <ac:chgData name="Herb Lamp" userId="43aeb93f100cc5d2" providerId="LiveId" clId="{09934AE5-D8C3-4781-BE34-1E8CB6419875}" dt="2023-02-17T15:54:33.622" v="2056" actId="26606"/>
          <ac:spMkLst>
            <pc:docMk/>
            <pc:sldMk cId="4176948400" sldId="266"/>
            <ac:spMk id="11" creationId="{3CD9DF72-87A3-404E-A828-84CBF11A8303}"/>
          </ac:spMkLst>
        </pc:spChg>
        <pc:picChg chg="add mod ord">
          <ac:chgData name="Herb Lamp" userId="43aeb93f100cc5d2" providerId="LiveId" clId="{09934AE5-D8C3-4781-BE34-1E8CB6419875}" dt="2023-02-17T15:54:33.622" v="2056" actId="26606"/>
          <ac:picMkLst>
            <pc:docMk/>
            <pc:sldMk cId="4176948400" sldId="266"/>
            <ac:picMk id="6" creationId="{CC9954D5-7F1A-1209-5666-EEA13E68CC28}"/>
          </ac:picMkLst>
        </pc:picChg>
        <pc:cxnChg chg="add">
          <ac:chgData name="Herb Lamp" userId="43aeb93f100cc5d2" providerId="LiveId" clId="{09934AE5-D8C3-4781-BE34-1E8CB6419875}" dt="2023-02-17T15:54:33.622" v="2056" actId="26606"/>
          <ac:cxnSpMkLst>
            <pc:docMk/>
            <pc:sldMk cId="4176948400" sldId="266"/>
            <ac:cxnSpMk id="13" creationId="{20E3A342-4D61-4E3F-AF90-1AB42AEB96CC}"/>
          </ac:cxnSpMkLst>
        </pc:cxnChg>
      </pc:sldChg>
      <pc:sldChg chg="addSp delSp modSp new mod setBg setClrOvrMap">
        <pc:chgData name="Herb Lamp" userId="43aeb93f100cc5d2" providerId="LiveId" clId="{09934AE5-D8C3-4781-BE34-1E8CB6419875}" dt="2023-02-17T16:02:06.819" v="2729" actId="26606"/>
        <pc:sldMkLst>
          <pc:docMk/>
          <pc:sldMk cId="2439079405" sldId="267"/>
        </pc:sldMkLst>
        <pc:spChg chg="mod">
          <ac:chgData name="Herb Lamp" userId="43aeb93f100cc5d2" providerId="LiveId" clId="{09934AE5-D8C3-4781-BE34-1E8CB6419875}" dt="2023-02-17T16:02:06.819" v="2729" actId="26606"/>
          <ac:spMkLst>
            <pc:docMk/>
            <pc:sldMk cId="2439079405" sldId="267"/>
            <ac:spMk id="2" creationId="{F0EE3CC5-49E3-B7EE-D3CF-40CFF43B7D18}"/>
          </ac:spMkLst>
        </pc:spChg>
        <pc:spChg chg="mod">
          <ac:chgData name="Herb Lamp" userId="43aeb93f100cc5d2" providerId="LiveId" clId="{09934AE5-D8C3-4781-BE34-1E8CB6419875}" dt="2023-02-17T16:02:06.819" v="2729" actId="26606"/>
          <ac:spMkLst>
            <pc:docMk/>
            <pc:sldMk cId="2439079405" sldId="267"/>
            <ac:spMk id="3" creationId="{5C3EF34E-938E-1880-0959-D59AAC1ACB8C}"/>
          </ac:spMkLst>
        </pc:spChg>
        <pc:spChg chg="mod">
          <ac:chgData name="Herb Lamp" userId="43aeb93f100cc5d2" providerId="LiveId" clId="{09934AE5-D8C3-4781-BE34-1E8CB6419875}" dt="2023-02-17T16:02:06.819" v="2729" actId="26606"/>
          <ac:spMkLst>
            <pc:docMk/>
            <pc:sldMk cId="2439079405" sldId="267"/>
            <ac:spMk id="4" creationId="{4A3DA781-3418-4870-DA97-3D3279270E1A}"/>
          </ac:spMkLst>
        </pc:spChg>
        <pc:spChg chg="add del">
          <ac:chgData name="Herb Lamp" userId="43aeb93f100cc5d2" providerId="LiveId" clId="{09934AE5-D8C3-4781-BE34-1E8CB6419875}" dt="2023-02-17T16:02:06.802" v="2728" actId="26606"/>
          <ac:spMkLst>
            <pc:docMk/>
            <pc:sldMk cId="2439079405" sldId="267"/>
            <ac:spMk id="9" creationId="{1DE7243B-5109-444B-8FAF-7437C66BC0E9}"/>
          </ac:spMkLst>
        </pc:spChg>
        <pc:spChg chg="add del">
          <ac:chgData name="Herb Lamp" userId="43aeb93f100cc5d2" providerId="LiveId" clId="{09934AE5-D8C3-4781-BE34-1E8CB6419875}" dt="2023-02-17T16:02:06.802" v="2728" actId="26606"/>
          <ac:spMkLst>
            <pc:docMk/>
            <pc:sldMk cId="2439079405" sldId="267"/>
            <ac:spMk id="11" creationId="{4C5D6221-DA7B-4611-AA26-7D8E349FDE96}"/>
          </ac:spMkLst>
        </pc:spChg>
        <pc:spChg chg="add">
          <ac:chgData name="Herb Lamp" userId="43aeb93f100cc5d2" providerId="LiveId" clId="{09934AE5-D8C3-4781-BE34-1E8CB6419875}" dt="2023-02-17T16:02:06.819" v="2729" actId="26606"/>
          <ac:spMkLst>
            <pc:docMk/>
            <pc:sldMk cId="2439079405" sldId="267"/>
            <ac:spMk id="13" creationId="{4C5D6221-DA7B-4611-AA26-7D8E349FDE96}"/>
          </ac:spMkLst>
        </pc:spChg>
        <pc:spChg chg="add">
          <ac:chgData name="Herb Lamp" userId="43aeb93f100cc5d2" providerId="LiveId" clId="{09934AE5-D8C3-4781-BE34-1E8CB6419875}" dt="2023-02-17T16:02:06.819" v="2729" actId="26606"/>
          <ac:spMkLst>
            <pc:docMk/>
            <pc:sldMk cId="2439079405" sldId="267"/>
            <ac:spMk id="14" creationId="{E35A04CF-97D4-4FF7-B359-C546B1F62E54}"/>
          </ac:spMkLst>
        </pc:spChg>
        <pc:spChg chg="add">
          <ac:chgData name="Herb Lamp" userId="43aeb93f100cc5d2" providerId="LiveId" clId="{09934AE5-D8C3-4781-BE34-1E8CB6419875}" dt="2023-02-17T16:02:06.819" v="2729" actId="26606"/>
          <ac:spMkLst>
            <pc:docMk/>
            <pc:sldMk cId="2439079405" sldId="267"/>
            <ac:spMk id="15" creationId="{1DE7243B-5109-444B-8FAF-7437C66BC0E9}"/>
          </ac:spMkLst>
        </pc:spChg>
      </pc:sldChg>
      <pc:sldChg chg="addSp delSp modSp new mod setBg">
        <pc:chgData name="Herb Lamp" userId="43aeb93f100cc5d2" providerId="LiveId" clId="{09934AE5-D8C3-4781-BE34-1E8CB6419875}" dt="2023-02-17T16:06:30.381" v="3091" actId="26606"/>
        <pc:sldMkLst>
          <pc:docMk/>
          <pc:sldMk cId="1200733291" sldId="268"/>
        </pc:sldMkLst>
        <pc:spChg chg="mod">
          <ac:chgData name="Herb Lamp" userId="43aeb93f100cc5d2" providerId="LiveId" clId="{09934AE5-D8C3-4781-BE34-1E8CB6419875}" dt="2023-02-17T16:06:30.381" v="3091" actId="26606"/>
          <ac:spMkLst>
            <pc:docMk/>
            <pc:sldMk cId="1200733291" sldId="268"/>
            <ac:spMk id="2" creationId="{9AF4A769-EE72-373F-FDC9-4EC04FD7F65E}"/>
          </ac:spMkLst>
        </pc:spChg>
        <pc:spChg chg="mod">
          <ac:chgData name="Herb Lamp" userId="43aeb93f100cc5d2" providerId="LiveId" clId="{09934AE5-D8C3-4781-BE34-1E8CB6419875}" dt="2023-02-17T16:06:30.381" v="3091" actId="26606"/>
          <ac:spMkLst>
            <pc:docMk/>
            <pc:sldMk cId="1200733291" sldId="268"/>
            <ac:spMk id="3" creationId="{C6D47952-EAD5-BF5D-B37B-4281EAE44ABB}"/>
          </ac:spMkLst>
        </pc:spChg>
        <pc:spChg chg="del">
          <ac:chgData name="Herb Lamp" userId="43aeb93f100cc5d2" providerId="LiveId" clId="{09934AE5-D8C3-4781-BE34-1E8CB6419875}" dt="2023-02-17T16:06:21.368" v="3090" actId="931"/>
          <ac:spMkLst>
            <pc:docMk/>
            <pc:sldMk cId="1200733291" sldId="268"/>
            <ac:spMk id="4" creationId="{02F11BB2-0D9F-6E36-E4DE-9E463B19A879}"/>
          </ac:spMkLst>
        </pc:spChg>
        <pc:spChg chg="add">
          <ac:chgData name="Herb Lamp" userId="43aeb93f100cc5d2" providerId="LiveId" clId="{09934AE5-D8C3-4781-BE34-1E8CB6419875}" dt="2023-02-17T16:06:30.381" v="3091" actId="26606"/>
          <ac:spMkLst>
            <pc:docMk/>
            <pc:sldMk cId="1200733291" sldId="268"/>
            <ac:spMk id="11" creationId="{04812C46-200A-4DEB-A05E-3ED6C68C2387}"/>
          </ac:spMkLst>
        </pc:spChg>
        <pc:spChg chg="add">
          <ac:chgData name="Herb Lamp" userId="43aeb93f100cc5d2" providerId="LiveId" clId="{09934AE5-D8C3-4781-BE34-1E8CB6419875}" dt="2023-02-17T16:06:30.381" v="3091" actId="26606"/>
          <ac:spMkLst>
            <pc:docMk/>
            <pc:sldMk cId="1200733291" sldId="268"/>
            <ac:spMk id="13" creationId="{D1EA859B-E555-4109-94F3-6700E046E008}"/>
          </ac:spMkLst>
        </pc:spChg>
        <pc:picChg chg="add mod ord">
          <ac:chgData name="Herb Lamp" userId="43aeb93f100cc5d2" providerId="LiveId" clId="{09934AE5-D8C3-4781-BE34-1E8CB6419875}" dt="2023-02-17T16:06:30.381" v="3091" actId="26606"/>
          <ac:picMkLst>
            <pc:docMk/>
            <pc:sldMk cId="1200733291" sldId="268"/>
            <ac:picMk id="6" creationId="{B2CD45A6-6EEC-DD8C-1124-B932E6DDC6F6}"/>
          </ac:picMkLst>
        </pc:picChg>
      </pc:sldChg>
      <pc:sldChg chg="addSp delSp modSp new mod setBg">
        <pc:chgData name="Herb Lamp" userId="43aeb93f100cc5d2" providerId="LiveId" clId="{09934AE5-D8C3-4781-BE34-1E8CB6419875}" dt="2023-02-17T16:12:38.641" v="3288" actId="26606"/>
        <pc:sldMkLst>
          <pc:docMk/>
          <pc:sldMk cId="3722351315" sldId="269"/>
        </pc:sldMkLst>
        <pc:spChg chg="mod">
          <ac:chgData name="Herb Lamp" userId="43aeb93f100cc5d2" providerId="LiveId" clId="{09934AE5-D8C3-4781-BE34-1E8CB6419875}" dt="2023-02-17T16:12:38.641" v="3288" actId="26606"/>
          <ac:spMkLst>
            <pc:docMk/>
            <pc:sldMk cId="3722351315" sldId="269"/>
            <ac:spMk id="2" creationId="{13B9AC5F-C803-2E2E-6D6D-7873FAC959CD}"/>
          </ac:spMkLst>
        </pc:spChg>
        <pc:spChg chg="mod">
          <ac:chgData name="Herb Lamp" userId="43aeb93f100cc5d2" providerId="LiveId" clId="{09934AE5-D8C3-4781-BE34-1E8CB6419875}" dt="2023-02-17T16:12:38.641" v="3288" actId="26606"/>
          <ac:spMkLst>
            <pc:docMk/>
            <pc:sldMk cId="3722351315" sldId="269"/>
            <ac:spMk id="3" creationId="{635BA7E0-9093-49AF-D13B-FCBE4E9A6B42}"/>
          </ac:spMkLst>
        </pc:spChg>
        <pc:spChg chg="del">
          <ac:chgData name="Herb Lamp" userId="43aeb93f100cc5d2" providerId="LiveId" clId="{09934AE5-D8C3-4781-BE34-1E8CB6419875}" dt="2023-02-17T16:12:20.550" v="3287" actId="931"/>
          <ac:spMkLst>
            <pc:docMk/>
            <pc:sldMk cId="3722351315" sldId="269"/>
            <ac:spMk id="4" creationId="{B61302FC-8CEB-4895-F8B7-C981C9CA196F}"/>
          </ac:spMkLst>
        </pc:spChg>
        <pc:spChg chg="add">
          <ac:chgData name="Herb Lamp" userId="43aeb93f100cc5d2" providerId="LiveId" clId="{09934AE5-D8C3-4781-BE34-1E8CB6419875}" dt="2023-02-17T16:12:38.641" v="3288" actId="26606"/>
          <ac:spMkLst>
            <pc:docMk/>
            <pc:sldMk cId="3722351315" sldId="269"/>
            <ac:spMk id="11" creationId="{04812C46-200A-4DEB-A05E-3ED6C68C2387}"/>
          </ac:spMkLst>
        </pc:spChg>
        <pc:spChg chg="add">
          <ac:chgData name="Herb Lamp" userId="43aeb93f100cc5d2" providerId="LiveId" clId="{09934AE5-D8C3-4781-BE34-1E8CB6419875}" dt="2023-02-17T16:12:38.641" v="3288" actId="26606"/>
          <ac:spMkLst>
            <pc:docMk/>
            <pc:sldMk cId="3722351315" sldId="269"/>
            <ac:spMk id="13" creationId="{16BF4F81-CE79-4A24-860D-9959FF7162FB}"/>
          </ac:spMkLst>
        </pc:spChg>
        <pc:picChg chg="add mod">
          <ac:chgData name="Herb Lamp" userId="43aeb93f100cc5d2" providerId="LiveId" clId="{09934AE5-D8C3-4781-BE34-1E8CB6419875}" dt="2023-02-17T16:12:38.641" v="3288" actId="26606"/>
          <ac:picMkLst>
            <pc:docMk/>
            <pc:sldMk cId="3722351315" sldId="269"/>
            <ac:picMk id="6" creationId="{E00EC46D-6C6C-E9B6-98C9-4BA5D81FA110}"/>
          </ac:picMkLst>
        </pc:picChg>
      </pc:sldChg>
      <pc:sldChg chg="addSp delSp modSp new mod setBg setClrOvrMap">
        <pc:chgData name="Herb Lamp" userId="43aeb93f100cc5d2" providerId="LiveId" clId="{09934AE5-D8C3-4781-BE34-1E8CB6419875}" dt="2023-02-17T16:17:17.314" v="3447" actId="20577"/>
        <pc:sldMkLst>
          <pc:docMk/>
          <pc:sldMk cId="1630653969" sldId="270"/>
        </pc:sldMkLst>
        <pc:spChg chg="mod">
          <ac:chgData name="Herb Lamp" userId="43aeb93f100cc5d2" providerId="LiveId" clId="{09934AE5-D8C3-4781-BE34-1E8CB6419875}" dt="2023-02-17T16:17:17.314" v="3447" actId="20577"/>
          <ac:spMkLst>
            <pc:docMk/>
            <pc:sldMk cId="1630653969" sldId="270"/>
            <ac:spMk id="2" creationId="{80A4ABF8-B96F-7174-EB51-3C2230C1A346}"/>
          </ac:spMkLst>
        </pc:spChg>
        <pc:spChg chg="mod ord">
          <ac:chgData name="Herb Lamp" userId="43aeb93f100cc5d2" providerId="LiveId" clId="{09934AE5-D8C3-4781-BE34-1E8CB6419875}" dt="2023-02-17T16:16:36.501" v="3437" actId="26606"/>
          <ac:spMkLst>
            <pc:docMk/>
            <pc:sldMk cId="1630653969" sldId="270"/>
            <ac:spMk id="3" creationId="{DBBB299E-9C16-A4E4-2038-D48416FF91FD}"/>
          </ac:spMkLst>
        </pc:spChg>
        <pc:spChg chg="del">
          <ac:chgData name="Herb Lamp" userId="43aeb93f100cc5d2" providerId="LiveId" clId="{09934AE5-D8C3-4781-BE34-1E8CB6419875}" dt="2023-02-17T16:16:25.056" v="3436" actId="931"/>
          <ac:spMkLst>
            <pc:docMk/>
            <pc:sldMk cId="1630653969" sldId="270"/>
            <ac:spMk id="4" creationId="{93C4DCA2-4F80-0837-6569-DFD22E973DD3}"/>
          </ac:spMkLst>
        </pc:spChg>
        <pc:spChg chg="add">
          <ac:chgData name="Herb Lamp" userId="43aeb93f100cc5d2" providerId="LiveId" clId="{09934AE5-D8C3-4781-BE34-1E8CB6419875}" dt="2023-02-17T16:16:36.501" v="3437" actId="26606"/>
          <ac:spMkLst>
            <pc:docMk/>
            <pc:sldMk cId="1630653969" sldId="270"/>
            <ac:spMk id="11" creationId="{4F74D28C-3268-4E35-8EE1-D92CB4A85A7D}"/>
          </ac:spMkLst>
        </pc:spChg>
        <pc:picChg chg="add mod">
          <ac:chgData name="Herb Lamp" userId="43aeb93f100cc5d2" providerId="LiveId" clId="{09934AE5-D8C3-4781-BE34-1E8CB6419875}" dt="2023-02-17T16:16:36.501" v="3437" actId="26606"/>
          <ac:picMkLst>
            <pc:docMk/>
            <pc:sldMk cId="1630653969" sldId="270"/>
            <ac:picMk id="6" creationId="{916AB625-D817-BE42-51AC-C0658912AB2D}"/>
          </ac:picMkLst>
        </pc:picChg>
      </pc:sldChg>
      <pc:sldChg chg="addSp delSp modSp new mod setBg modShow">
        <pc:chgData name="Herb Lamp" userId="43aeb93f100cc5d2" providerId="LiveId" clId="{09934AE5-D8C3-4781-BE34-1E8CB6419875}" dt="2023-02-17T16:22:40.749" v="3719" actId="729"/>
        <pc:sldMkLst>
          <pc:docMk/>
          <pc:sldMk cId="2998009677" sldId="271"/>
        </pc:sldMkLst>
        <pc:spChg chg="mod">
          <ac:chgData name="Herb Lamp" userId="43aeb93f100cc5d2" providerId="LiveId" clId="{09934AE5-D8C3-4781-BE34-1E8CB6419875}" dt="2023-02-17T16:21:52.331" v="3715" actId="26606"/>
          <ac:spMkLst>
            <pc:docMk/>
            <pc:sldMk cId="2998009677" sldId="271"/>
            <ac:spMk id="2" creationId="{78DDAE30-47FC-A4FF-3859-197E44D29CD5}"/>
          </ac:spMkLst>
        </pc:spChg>
        <pc:spChg chg="mod">
          <ac:chgData name="Herb Lamp" userId="43aeb93f100cc5d2" providerId="LiveId" clId="{09934AE5-D8C3-4781-BE34-1E8CB6419875}" dt="2023-02-17T16:22:08.979" v="3718" actId="14100"/>
          <ac:spMkLst>
            <pc:docMk/>
            <pc:sldMk cId="2998009677" sldId="271"/>
            <ac:spMk id="3" creationId="{0E8E88B6-D35B-DE13-42D0-7B04E620E87C}"/>
          </ac:spMkLst>
        </pc:spChg>
        <pc:spChg chg="del mod">
          <ac:chgData name="Herb Lamp" userId="43aeb93f100cc5d2" providerId="LiveId" clId="{09934AE5-D8C3-4781-BE34-1E8CB6419875}" dt="2023-02-17T16:20:35.113" v="3662" actId="931"/>
          <ac:spMkLst>
            <pc:docMk/>
            <pc:sldMk cId="2998009677" sldId="271"/>
            <ac:spMk id="4" creationId="{8B2632F9-B14C-02F5-DAB0-98CC4674736F}"/>
          </ac:spMkLst>
        </pc:spChg>
        <pc:spChg chg="add del">
          <ac:chgData name="Herb Lamp" userId="43aeb93f100cc5d2" providerId="LiveId" clId="{09934AE5-D8C3-4781-BE34-1E8CB6419875}" dt="2023-02-17T16:20:52.652" v="3664" actId="26606"/>
          <ac:spMkLst>
            <pc:docMk/>
            <pc:sldMk cId="2998009677" sldId="271"/>
            <ac:spMk id="11" creationId="{3CD9DF72-87A3-404E-A828-84CBF11A8303}"/>
          </ac:spMkLst>
        </pc:spChg>
        <pc:spChg chg="add del">
          <ac:chgData name="Herb Lamp" userId="43aeb93f100cc5d2" providerId="LiveId" clId="{09934AE5-D8C3-4781-BE34-1E8CB6419875}" dt="2023-02-17T16:21:52.331" v="3715" actId="26606"/>
          <ac:spMkLst>
            <pc:docMk/>
            <pc:sldMk cId="2998009677" sldId="271"/>
            <ac:spMk id="15" creationId="{A5271697-90F1-4A23-8EF2-0179F2EAFACB}"/>
          </ac:spMkLst>
        </pc:spChg>
        <pc:spChg chg="add del">
          <ac:chgData name="Herb Lamp" userId="43aeb93f100cc5d2" providerId="LiveId" clId="{09934AE5-D8C3-4781-BE34-1E8CB6419875}" dt="2023-02-17T16:21:52.331" v="3715" actId="26606"/>
          <ac:spMkLst>
            <pc:docMk/>
            <pc:sldMk cId="2998009677" sldId="271"/>
            <ac:spMk id="16" creationId="{A81E7530-396C-45F0-92F4-A885648D1631}"/>
          </ac:spMkLst>
        </pc:spChg>
        <pc:spChg chg="add del">
          <ac:chgData name="Herb Lamp" userId="43aeb93f100cc5d2" providerId="LiveId" clId="{09934AE5-D8C3-4781-BE34-1E8CB6419875}" dt="2023-02-17T16:21:52.331" v="3715" actId="26606"/>
          <ac:spMkLst>
            <pc:docMk/>
            <pc:sldMk cId="2998009677" sldId="271"/>
            <ac:spMk id="38" creationId="{7316481C-0A49-4796-812B-0D64F063B720}"/>
          </ac:spMkLst>
        </pc:spChg>
        <pc:spChg chg="add del">
          <ac:chgData name="Herb Lamp" userId="43aeb93f100cc5d2" providerId="LiveId" clId="{09934AE5-D8C3-4781-BE34-1E8CB6419875}" dt="2023-02-17T16:21:52.331" v="3715" actId="26606"/>
          <ac:spMkLst>
            <pc:docMk/>
            <pc:sldMk cId="2998009677" sldId="271"/>
            <ac:spMk id="39" creationId="{D9F5512A-48E1-4C07-B75E-3CCC517B6804}"/>
          </ac:spMkLst>
        </pc:spChg>
        <pc:spChg chg="add">
          <ac:chgData name="Herb Lamp" userId="43aeb93f100cc5d2" providerId="LiveId" clId="{09934AE5-D8C3-4781-BE34-1E8CB6419875}" dt="2023-02-17T16:21:52.331" v="3715" actId="26606"/>
          <ac:spMkLst>
            <pc:docMk/>
            <pc:sldMk cId="2998009677" sldId="271"/>
            <ac:spMk id="44" creationId="{E4F9F79B-A093-478E-96B5-EE02BC93A858}"/>
          </ac:spMkLst>
        </pc:spChg>
        <pc:spChg chg="add">
          <ac:chgData name="Herb Lamp" userId="43aeb93f100cc5d2" providerId="LiveId" clId="{09934AE5-D8C3-4781-BE34-1E8CB6419875}" dt="2023-02-17T16:21:52.331" v="3715" actId="26606"/>
          <ac:spMkLst>
            <pc:docMk/>
            <pc:sldMk cId="2998009677" sldId="271"/>
            <ac:spMk id="48" creationId="{F7194F93-1F71-4A70-9DF1-28F183771111}"/>
          </ac:spMkLst>
        </pc:spChg>
        <pc:spChg chg="add">
          <ac:chgData name="Herb Lamp" userId="43aeb93f100cc5d2" providerId="LiveId" clId="{09934AE5-D8C3-4781-BE34-1E8CB6419875}" dt="2023-02-17T16:21:52.331" v="3715" actId="26606"/>
          <ac:spMkLst>
            <pc:docMk/>
            <pc:sldMk cId="2998009677" sldId="271"/>
            <ac:spMk id="50" creationId="{9BBC0C84-DC2A-43AE-9576-0A44295E8B9C}"/>
          </ac:spMkLst>
        </pc:spChg>
        <pc:grpChg chg="add del">
          <ac:chgData name="Herb Lamp" userId="43aeb93f100cc5d2" providerId="LiveId" clId="{09934AE5-D8C3-4781-BE34-1E8CB6419875}" dt="2023-02-17T16:21:52.331" v="3715" actId="26606"/>
          <ac:grpSpMkLst>
            <pc:docMk/>
            <pc:sldMk cId="2998009677" sldId="271"/>
            <ac:grpSpMk id="17" creationId="{81DE8B58-F373-409E-A253-4380A66091D4}"/>
          </ac:grpSpMkLst>
        </pc:grpChg>
        <pc:picChg chg="add mod ord">
          <ac:chgData name="Herb Lamp" userId="43aeb93f100cc5d2" providerId="LiveId" clId="{09934AE5-D8C3-4781-BE34-1E8CB6419875}" dt="2023-02-17T16:21:52.331" v="3715" actId="26606"/>
          <ac:picMkLst>
            <pc:docMk/>
            <pc:sldMk cId="2998009677" sldId="271"/>
            <ac:picMk id="6" creationId="{9241C9B0-FF30-18F2-8468-B0B35405C1BB}"/>
          </ac:picMkLst>
        </pc:picChg>
        <pc:cxnChg chg="add del">
          <ac:chgData name="Herb Lamp" userId="43aeb93f100cc5d2" providerId="LiveId" clId="{09934AE5-D8C3-4781-BE34-1E8CB6419875}" dt="2023-02-17T16:20:52.652" v="3664" actId="26606"/>
          <ac:cxnSpMkLst>
            <pc:docMk/>
            <pc:sldMk cId="2998009677" sldId="271"/>
            <ac:cxnSpMk id="13" creationId="{20E3A342-4D61-4E3F-AF90-1AB42AEB96CC}"/>
          </ac:cxnSpMkLst>
        </pc:cxnChg>
        <pc:cxnChg chg="add">
          <ac:chgData name="Herb Lamp" userId="43aeb93f100cc5d2" providerId="LiveId" clId="{09934AE5-D8C3-4781-BE34-1E8CB6419875}" dt="2023-02-17T16:21:52.331" v="3715" actId="26606"/>
          <ac:cxnSpMkLst>
            <pc:docMk/>
            <pc:sldMk cId="2998009677" sldId="271"/>
            <ac:cxnSpMk id="46" creationId="{D4C22394-EBC2-4FAF-A555-6C02D589EED7}"/>
          </ac:cxnSpMkLst>
        </pc:cxnChg>
      </pc:sldChg>
      <pc:sldChg chg="addSp delSp modSp new mod ord setBg">
        <pc:chgData name="Herb Lamp" userId="43aeb93f100cc5d2" providerId="LiveId" clId="{09934AE5-D8C3-4781-BE34-1E8CB6419875}" dt="2023-02-17T16:28:42.781" v="4252"/>
        <pc:sldMkLst>
          <pc:docMk/>
          <pc:sldMk cId="2336435716" sldId="272"/>
        </pc:sldMkLst>
        <pc:spChg chg="mod">
          <ac:chgData name="Herb Lamp" userId="43aeb93f100cc5d2" providerId="LiveId" clId="{09934AE5-D8C3-4781-BE34-1E8CB6419875}" dt="2023-02-17T16:28:26.471" v="4250" actId="26606"/>
          <ac:spMkLst>
            <pc:docMk/>
            <pc:sldMk cId="2336435716" sldId="272"/>
            <ac:spMk id="2" creationId="{A1436F9B-4E92-7130-2566-2271EDBE55CA}"/>
          </ac:spMkLst>
        </pc:spChg>
        <pc:spChg chg="add del mod">
          <ac:chgData name="Herb Lamp" userId="43aeb93f100cc5d2" providerId="LiveId" clId="{09934AE5-D8C3-4781-BE34-1E8CB6419875}" dt="2023-02-17T16:28:26.471" v="4250" actId="26606"/>
          <ac:spMkLst>
            <pc:docMk/>
            <pc:sldMk cId="2336435716" sldId="272"/>
            <ac:spMk id="3" creationId="{E0476BBE-4F55-4E23-7E24-60652C682366}"/>
          </ac:spMkLst>
        </pc:spChg>
        <pc:spChg chg="add del">
          <ac:chgData name="Herb Lamp" userId="43aeb93f100cc5d2" providerId="LiveId" clId="{09934AE5-D8C3-4781-BE34-1E8CB6419875}" dt="2023-02-17T16:28:26.471" v="4250" actId="26606"/>
          <ac:spMkLst>
            <pc:docMk/>
            <pc:sldMk cId="2336435716" sldId="272"/>
            <ac:spMk id="12" creationId="{3A930249-8242-4E2B-AF17-C01826488321}"/>
          </ac:spMkLst>
        </pc:spChg>
        <pc:spChg chg="add del">
          <ac:chgData name="Herb Lamp" userId="43aeb93f100cc5d2" providerId="LiveId" clId="{09934AE5-D8C3-4781-BE34-1E8CB6419875}" dt="2023-02-17T16:28:26.471" v="4250" actId="26606"/>
          <ac:spMkLst>
            <pc:docMk/>
            <pc:sldMk cId="2336435716" sldId="272"/>
            <ac:spMk id="14" creationId="{A5BDD999-C5E1-4B3E-A710-768673819165}"/>
          </ac:spMkLst>
        </pc:spChg>
        <pc:spChg chg="add del">
          <ac:chgData name="Herb Lamp" userId="43aeb93f100cc5d2" providerId="LiveId" clId="{09934AE5-D8C3-4781-BE34-1E8CB6419875}" dt="2023-02-17T16:28:17.373" v="4247" actId="26606"/>
          <ac:spMkLst>
            <pc:docMk/>
            <pc:sldMk cId="2336435716" sldId="272"/>
            <ac:spMk id="19" creationId="{73BCEA90-F7D5-4EC1-9BE2-5A49A20F4B1D}"/>
          </ac:spMkLst>
        </pc:spChg>
        <pc:spChg chg="add del">
          <ac:chgData name="Herb Lamp" userId="43aeb93f100cc5d2" providerId="LiveId" clId="{09934AE5-D8C3-4781-BE34-1E8CB6419875}" dt="2023-02-17T16:28:17.373" v="4247" actId="26606"/>
          <ac:spMkLst>
            <pc:docMk/>
            <pc:sldMk cId="2336435716" sldId="272"/>
            <ac:spMk id="21" creationId="{9848F91B-FA65-4A06-A177-8CCF7EBC8631}"/>
          </ac:spMkLst>
        </pc:spChg>
        <pc:spChg chg="add del">
          <ac:chgData name="Herb Lamp" userId="43aeb93f100cc5d2" providerId="LiveId" clId="{09934AE5-D8C3-4781-BE34-1E8CB6419875}" dt="2023-02-17T16:28:17.373" v="4247" actId="26606"/>
          <ac:spMkLst>
            <pc:docMk/>
            <pc:sldMk cId="2336435716" sldId="272"/>
            <ac:spMk id="23" creationId="{2CF7CF5F-D747-47B3-80B1-8392750446C6}"/>
          </ac:spMkLst>
        </pc:spChg>
        <pc:spChg chg="add del">
          <ac:chgData name="Herb Lamp" userId="43aeb93f100cc5d2" providerId="LiveId" clId="{09934AE5-D8C3-4781-BE34-1E8CB6419875}" dt="2023-02-17T16:28:17.373" v="4247" actId="26606"/>
          <ac:spMkLst>
            <pc:docMk/>
            <pc:sldMk cId="2336435716" sldId="272"/>
            <ac:spMk id="25" creationId="{820B6604-1FF9-43F5-AC47-3D41CB2F563B}"/>
          </ac:spMkLst>
        </pc:spChg>
        <pc:spChg chg="add del">
          <ac:chgData name="Herb Lamp" userId="43aeb93f100cc5d2" providerId="LiveId" clId="{09934AE5-D8C3-4781-BE34-1E8CB6419875}" dt="2023-02-17T16:28:17.373" v="4247" actId="26606"/>
          <ac:spMkLst>
            <pc:docMk/>
            <pc:sldMk cId="2336435716" sldId="272"/>
            <ac:spMk id="27" creationId="{D98779F6-5395-4B82-BDCB-4ADF6A5BB9E5}"/>
          </ac:spMkLst>
        </pc:spChg>
        <pc:spChg chg="add del">
          <ac:chgData name="Herb Lamp" userId="43aeb93f100cc5d2" providerId="LiveId" clId="{09934AE5-D8C3-4781-BE34-1E8CB6419875}" dt="2023-02-17T16:28:17.373" v="4247" actId="26606"/>
          <ac:spMkLst>
            <pc:docMk/>
            <pc:sldMk cId="2336435716" sldId="272"/>
            <ac:spMk id="29" creationId="{CE1108CD-786E-4304-9504-9C5AD64829D2}"/>
          </ac:spMkLst>
        </pc:spChg>
        <pc:spChg chg="add del">
          <ac:chgData name="Herb Lamp" userId="43aeb93f100cc5d2" providerId="LiveId" clId="{09934AE5-D8C3-4781-BE34-1E8CB6419875}" dt="2023-02-17T16:28:17.373" v="4247" actId="26606"/>
          <ac:spMkLst>
            <pc:docMk/>
            <pc:sldMk cId="2336435716" sldId="272"/>
            <ac:spMk id="31" creationId="{C70191CD-D48F-4F7A-8077-0380603A29E2}"/>
          </ac:spMkLst>
        </pc:spChg>
        <pc:spChg chg="add del">
          <ac:chgData name="Herb Lamp" userId="43aeb93f100cc5d2" providerId="LiveId" clId="{09934AE5-D8C3-4781-BE34-1E8CB6419875}" dt="2023-02-17T16:28:26.462" v="4249" actId="26606"/>
          <ac:spMkLst>
            <pc:docMk/>
            <pc:sldMk cId="2336435716" sldId="272"/>
            <ac:spMk id="33" creationId="{3A930249-8242-4E2B-AF17-C01826488321}"/>
          </ac:spMkLst>
        </pc:spChg>
        <pc:spChg chg="add del">
          <ac:chgData name="Herb Lamp" userId="43aeb93f100cc5d2" providerId="LiveId" clId="{09934AE5-D8C3-4781-BE34-1E8CB6419875}" dt="2023-02-17T16:28:26.462" v="4249" actId="26606"/>
          <ac:spMkLst>
            <pc:docMk/>
            <pc:sldMk cId="2336435716" sldId="272"/>
            <ac:spMk id="34" creationId="{A5BDD999-C5E1-4B3E-A710-768673819165}"/>
          </ac:spMkLst>
        </pc:spChg>
        <pc:spChg chg="add">
          <ac:chgData name="Herb Lamp" userId="43aeb93f100cc5d2" providerId="LiveId" clId="{09934AE5-D8C3-4781-BE34-1E8CB6419875}" dt="2023-02-17T16:28:26.471" v="4250" actId="26606"/>
          <ac:spMkLst>
            <pc:docMk/>
            <pc:sldMk cId="2336435716" sldId="272"/>
            <ac:spMk id="36" creationId="{3A930249-8242-4E2B-AF17-C01826488321}"/>
          </ac:spMkLst>
        </pc:spChg>
        <pc:spChg chg="add">
          <ac:chgData name="Herb Lamp" userId="43aeb93f100cc5d2" providerId="LiveId" clId="{09934AE5-D8C3-4781-BE34-1E8CB6419875}" dt="2023-02-17T16:28:26.471" v="4250" actId="26606"/>
          <ac:spMkLst>
            <pc:docMk/>
            <pc:sldMk cId="2336435716" sldId="272"/>
            <ac:spMk id="37" creationId="{A5BDD999-C5E1-4B3E-A710-768673819165}"/>
          </ac:spMkLst>
        </pc:spChg>
        <pc:picChg chg="add del mod">
          <ac:chgData name="Herb Lamp" userId="43aeb93f100cc5d2" providerId="LiveId" clId="{09934AE5-D8C3-4781-BE34-1E8CB6419875}" dt="2023-02-17T16:26:59.662" v="4236" actId="478"/>
          <ac:picMkLst>
            <pc:docMk/>
            <pc:sldMk cId="2336435716" sldId="272"/>
            <ac:picMk id="5" creationId="{8FF7FAC4-3092-D557-8CD8-E6E7D4AAD11D}"/>
          </ac:picMkLst>
        </pc:picChg>
        <pc:picChg chg="add mod ord">
          <ac:chgData name="Herb Lamp" userId="43aeb93f100cc5d2" providerId="LiveId" clId="{09934AE5-D8C3-4781-BE34-1E8CB6419875}" dt="2023-02-17T16:28:26.471" v="4250" actId="26606"/>
          <ac:picMkLst>
            <pc:docMk/>
            <pc:sldMk cId="2336435716" sldId="272"/>
            <ac:picMk id="7" creationId="{2E3476CB-E77D-E760-5786-3E000D1DF1BB}"/>
          </ac:picMkLst>
        </pc:picChg>
      </pc:sldChg>
      <pc:sldChg chg="addSp delSp modSp new mod setBg">
        <pc:chgData name="Herb Lamp" userId="43aeb93f100cc5d2" providerId="LiveId" clId="{09934AE5-D8C3-4781-BE34-1E8CB6419875}" dt="2023-02-17T16:34:00.058" v="4473" actId="26606"/>
        <pc:sldMkLst>
          <pc:docMk/>
          <pc:sldMk cId="1952765739" sldId="273"/>
        </pc:sldMkLst>
        <pc:spChg chg="mod">
          <ac:chgData name="Herb Lamp" userId="43aeb93f100cc5d2" providerId="LiveId" clId="{09934AE5-D8C3-4781-BE34-1E8CB6419875}" dt="2023-02-17T16:34:00.058" v="4473" actId="26606"/>
          <ac:spMkLst>
            <pc:docMk/>
            <pc:sldMk cId="1952765739" sldId="273"/>
            <ac:spMk id="2" creationId="{2D6CA66A-954E-04AE-49CB-F9AFCF897F79}"/>
          </ac:spMkLst>
        </pc:spChg>
        <pc:spChg chg="mod">
          <ac:chgData name="Herb Lamp" userId="43aeb93f100cc5d2" providerId="LiveId" clId="{09934AE5-D8C3-4781-BE34-1E8CB6419875}" dt="2023-02-17T16:34:00.058" v="4473" actId="26606"/>
          <ac:spMkLst>
            <pc:docMk/>
            <pc:sldMk cId="1952765739" sldId="273"/>
            <ac:spMk id="3" creationId="{3F3B9BE1-A07B-8E27-7CAD-2A5554F05279}"/>
          </ac:spMkLst>
        </pc:spChg>
        <pc:spChg chg="add del">
          <ac:chgData name="Herb Lamp" userId="43aeb93f100cc5d2" providerId="LiveId" clId="{09934AE5-D8C3-4781-BE34-1E8CB6419875}" dt="2023-02-17T16:34:00.050" v="4472" actId="26606"/>
          <ac:spMkLst>
            <pc:docMk/>
            <pc:sldMk cId="1952765739" sldId="273"/>
            <ac:spMk id="12" creationId="{2B1D4F77-A17C-43D7-B7FA-545148E4E93D}"/>
          </ac:spMkLst>
        </pc:spChg>
        <pc:spChg chg="add">
          <ac:chgData name="Herb Lamp" userId="43aeb93f100cc5d2" providerId="LiveId" clId="{09934AE5-D8C3-4781-BE34-1E8CB6419875}" dt="2023-02-17T16:34:00.058" v="4473" actId="26606"/>
          <ac:spMkLst>
            <pc:docMk/>
            <pc:sldMk cId="1952765739" sldId="273"/>
            <ac:spMk id="14" creationId="{F13C74B1-5B17-4795-BED0-7140497B445A}"/>
          </ac:spMkLst>
        </pc:spChg>
        <pc:spChg chg="add">
          <ac:chgData name="Herb Lamp" userId="43aeb93f100cc5d2" providerId="LiveId" clId="{09934AE5-D8C3-4781-BE34-1E8CB6419875}" dt="2023-02-17T16:34:00.058" v="4473" actId="26606"/>
          <ac:spMkLst>
            <pc:docMk/>
            <pc:sldMk cId="1952765739" sldId="273"/>
            <ac:spMk id="15" creationId="{D4974D33-8DC5-464E-8C6D-BE58F0669C17}"/>
          </ac:spMkLst>
        </pc:spChg>
        <pc:picChg chg="add mod ord">
          <ac:chgData name="Herb Lamp" userId="43aeb93f100cc5d2" providerId="LiveId" clId="{09934AE5-D8C3-4781-BE34-1E8CB6419875}" dt="2023-02-17T16:34:00.058" v="4473" actId="26606"/>
          <ac:picMkLst>
            <pc:docMk/>
            <pc:sldMk cId="1952765739" sldId="273"/>
            <ac:picMk id="5" creationId="{838FA61A-B1AB-A67D-10CF-794675006C39}"/>
          </ac:picMkLst>
        </pc:picChg>
        <pc:cxnChg chg="add del">
          <ac:chgData name="Herb Lamp" userId="43aeb93f100cc5d2" providerId="LiveId" clId="{09934AE5-D8C3-4781-BE34-1E8CB6419875}" dt="2023-02-17T16:33:55.716" v="4470" actId="26606"/>
          <ac:cxnSpMkLst>
            <pc:docMk/>
            <pc:sldMk cId="1952765739" sldId="273"/>
            <ac:cxnSpMk id="10" creationId="{E4A809D5-3600-46D4-A466-67F2349A54FB}"/>
          </ac:cxnSpMkLst>
        </pc:cxnChg>
      </pc:sldChg>
      <pc:sldChg chg="addSp delSp modSp new mod setBg setClrOvrMap">
        <pc:chgData name="Herb Lamp" userId="43aeb93f100cc5d2" providerId="LiveId" clId="{09934AE5-D8C3-4781-BE34-1E8CB6419875}" dt="2023-02-17T16:37:02.861" v="4730" actId="255"/>
        <pc:sldMkLst>
          <pc:docMk/>
          <pc:sldMk cId="4026762410" sldId="274"/>
        </pc:sldMkLst>
        <pc:spChg chg="mod">
          <ac:chgData name="Herb Lamp" userId="43aeb93f100cc5d2" providerId="LiveId" clId="{09934AE5-D8C3-4781-BE34-1E8CB6419875}" dt="2023-02-17T16:35:57.864" v="4714" actId="26606"/>
          <ac:spMkLst>
            <pc:docMk/>
            <pc:sldMk cId="4026762410" sldId="274"/>
            <ac:spMk id="2" creationId="{3EC9E2F5-84D1-A546-879C-FEC19E6C73CF}"/>
          </ac:spMkLst>
        </pc:spChg>
        <pc:spChg chg="mod">
          <ac:chgData name="Herb Lamp" userId="43aeb93f100cc5d2" providerId="LiveId" clId="{09934AE5-D8C3-4781-BE34-1E8CB6419875}" dt="2023-02-17T16:37:02.861" v="4730" actId="255"/>
          <ac:spMkLst>
            <pc:docMk/>
            <pc:sldMk cId="4026762410" sldId="274"/>
            <ac:spMk id="3" creationId="{FFB83FF6-D1E1-34A9-1E75-B033233C75F9}"/>
          </ac:spMkLst>
        </pc:spChg>
        <pc:spChg chg="add del">
          <ac:chgData name="Herb Lamp" userId="43aeb93f100cc5d2" providerId="LiveId" clId="{09934AE5-D8C3-4781-BE34-1E8CB6419875}" dt="2023-02-17T16:35:57.852" v="4713" actId="26606"/>
          <ac:spMkLst>
            <pc:docMk/>
            <pc:sldMk cId="4026762410" sldId="274"/>
            <ac:spMk id="8" creationId="{100EDD19-6802-4EC3-95CE-CFFAB042CFD6}"/>
          </ac:spMkLst>
        </pc:spChg>
        <pc:spChg chg="add del">
          <ac:chgData name="Herb Lamp" userId="43aeb93f100cc5d2" providerId="LiveId" clId="{09934AE5-D8C3-4781-BE34-1E8CB6419875}" dt="2023-02-17T16:35:57.852" v="4713" actId="26606"/>
          <ac:spMkLst>
            <pc:docMk/>
            <pc:sldMk cId="4026762410" sldId="274"/>
            <ac:spMk id="10" creationId="{DB17E863-922E-4C26-BD64-E8FD41D28661}"/>
          </ac:spMkLst>
        </pc:spChg>
        <pc:spChg chg="add">
          <ac:chgData name="Herb Lamp" userId="43aeb93f100cc5d2" providerId="LiveId" clId="{09934AE5-D8C3-4781-BE34-1E8CB6419875}" dt="2023-02-17T16:35:57.864" v="4714" actId="26606"/>
          <ac:spMkLst>
            <pc:docMk/>
            <pc:sldMk cId="4026762410" sldId="274"/>
            <ac:spMk id="12" creationId="{AD21898E-86C0-4C8A-A76C-DF33E844C87A}"/>
          </ac:spMkLst>
        </pc:spChg>
        <pc:spChg chg="add">
          <ac:chgData name="Herb Lamp" userId="43aeb93f100cc5d2" providerId="LiveId" clId="{09934AE5-D8C3-4781-BE34-1E8CB6419875}" dt="2023-02-17T16:35:57.864" v="4714" actId="26606"/>
          <ac:spMkLst>
            <pc:docMk/>
            <pc:sldMk cId="4026762410" sldId="274"/>
            <ac:spMk id="13" creationId="{5C8F04BD-D093-45D0-B54C-50FDB308B4EE}"/>
          </ac:spMkLst>
        </pc:spChg>
      </pc:sldChg>
      <pc:sldChg chg="addSp modSp new mod ord setBg">
        <pc:chgData name="Herb Lamp" userId="43aeb93f100cc5d2" providerId="LiveId" clId="{09934AE5-D8C3-4781-BE34-1E8CB6419875}" dt="2023-02-17T16:41:08.959" v="4908"/>
        <pc:sldMkLst>
          <pc:docMk/>
          <pc:sldMk cId="720881760" sldId="275"/>
        </pc:sldMkLst>
        <pc:spChg chg="mod">
          <ac:chgData name="Herb Lamp" userId="43aeb93f100cc5d2" providerId="LiveId" clId="{09934AE5-D8C3-4781-BE34-1E8CB6419875}" dt="2023-02-17T16:39:27.351" v="4894" actId="14100"/>
          <ac:spMkLst>
            <pc:docMk/>
            <pc:sldMk cId="720881760" sldId="275"/>
            <ac:spMk id="2" creationId="{56A6FFF6-CD4A-35A2-BA10-6AE2F7E03622}"/>
          </ac:spMkLst>
        </pc:spChg>
        <pc:spChg chg="mod">
          <ac:chgData name="Herb Lamp" userId="43aeb93f100cc5d2" providerId="LiveId" clId="{09934AE5-D8C3-4781-BE34-1E8CB6419875}" dt="2023-02-17T16:39:31.066" v="4896" actId="14100"/>
          <ac:spMkLst>
            <pc:docMk/>
            <pc:sldMk cId="720881760" sldId="275"/>
            <ac:spMk id="3" creationId="{E98C141E-A963-7B2A-E664-1A11C383922D}"/>
          </ac:spMkLst>
        </pc:spChg>
        <pc:spChg chg="add">
          <ac:chgData name="Herb Lamp" userId="43aeb93f100cc5d2" providerId="LiveId" clId="{09934AE5-D8C3-4781-BE34-1E8CB6419875}" dt="2023-02-17T16:39:12.412" v="4890" actId="26606"/>
          <ac:spMkLst>
            <pc:docMk/>
            <pc:sldMk cId="720881760" sldId="275"/>
            <ac:spMk id="8" creationId="{0D7B6173-1D58-48E2-83CF-37350F315F75}"/>
          </ac:spMkLst>
        </pc:spChg>
        <pc:spChg chg="add">
          <ac:chgData name="Herb Lamp" userId="43aeb93f100cc5d2" providerId="LiveId" clId="{09934AE5-D8C3-4781-BE34-1E8CB6419875}" dt="2023-02-17T16:39:12.412" v="4890" actId="26606"/>
          <ac:spMkLst>
            <pc:docMk/>
            <pc:sldMk cId="720881760" sldId="275"/>
            <ac:spMk id="10" creationId="{3E4CBDBB-4FBD-4B9E-BD01-054A81D431CC}"/>
          </ac:spMkLst>
        </pc:spChg>
        <pc:spChg chg="add">
          <ac:chgData name="Herb Lamp" userId="43aeb93f100cc5d2" providerId="LiveId" clId="{09934AE5-D8C3-4781-BE34-1E8CB6419875}" dt="2023-02-17T16:39:12.412" v="4890" actId="26606"/>
          <ac:spMkLst>
            <pc:docMk/>
            <pc:sldMk cId="720881760" sldId="275"/>
            <ac:spMk id="14" creationId="{72C4834C-B602-4125-8264-BD0D55A5885F}"/>
          </ac:spMkLst>
        </pc:spChg>
        <pc:spChg chg="add">
          <ac:chgData name="Herb Lamp" userId="43aeb93f100cc5d2" providerId="LiveId" clId="{09934AE5-D8C3-4781-BE34-1E8CB6419875}" dt="2023-02-17T16:39:12.412" v="4890" actId="26606"/>
          <ac:spMkLst>
            <pc:docMk/>
            <pc:sldMk cId="720881760" sldId="275"/>
            <ac:spMk id="16" creationId="{53172EE5-132F-4DD4-8855-4DBBD9C3465E}"/>
          </ac:spMkLst>
        </pc:spChg>
        <pc:picChg chg="add">
          <ac:chgData name="Herb Lamp" userId="43aeb93f100cc5d2" providerId="LiveId" clId="{09934AE5-D8C3-4781-BE34-1E8CB6419875}" dt="2023-02-17T16:39:12.412" v="4890" actId="26606"/>
          <ac:picMkLst>
            <pc:docMk/>
            <pc:sldMk cId="720881760" sldId="275"/>
            <ac:picMk id="12" creationId="{B01A6F03-171F-40B2-8B2C-A061B89241F6}"/>
          </ac:picMkLst>
        </pc:picChg>
      </pc:sldChg>
    </pc:docChg>
  </pc:docChgLst>
  <pc:docChgLst>
    <pc:chgData name="Herb Lamp" userId="43aeb93f100cc5d2" providerId="LiveId" clId="{3A5A29C0-CC1B-47E1-9E86-AECCDEF065E2}"/>
    <pc:docChg chg="undo custSel addSld delSld modSld sldOrd modSection modNotesMaster">
      <pc:chgData name="Herb Lamp" userId="43aeb93f100cc5d2" providerId="LiveId" clId="{3A5A29C0-CC1B-47E1-9E86-AECCDEF065E2}" dt="2023-02-21T23:03:00.436" v="20668" actId="20577"/>
      <pc:docMkLst>
        <pc:docMk/>
      </pc:docMkLst>
      <pc:sldChg chg="modSp mod">
        <pc:chgData name="Herb Lamp" userId="43aeb93f100cc5d2" providerId="LiveId" clId="{3A5A29C0-CC1B-47E1-9E86-AECCDEF065E2}" dt="2023-02-21T22:14:16.750" v="12831" actId="6549"/>
        <pc:sldMkLst>
          <pc:docMk/>
          <pc:sldMk cId="3833695360" sldId="256"/>
        </pc:sldMkLst>
        <pc:spChg chg="mod">
          <ac:chgData name="Herb Lamp" userId="43aeb93f100cc5d2" providerId="LiveId" clId="{3A5A29C0-CC1B-47E1-9E86-AECCDEF065E2}" dt="2023-02-21T22:14:16.750" v="12831" actId="6549"/>
          <ac:spMkLst>
            <pc:docMk/>
            <pc:sldMk cId="3833695360" sldId="256"/>
            <ac:spMk id="2" creationId="{2B689642-0E5F-403F-9618-B2C99DAA2FBA}"/>
          </ac:spMkLst>
        </pc:spChg>
      </pc:sldChg>
      <pc:sldChg chg="modSp mod">
        <pc:chgData name="Herb Lamp" userId="43aeb93f100cc5d2" providerId="LiveId" clId="{3A5A29C0-CC1B-47E1-9E86-AECCDEF065E2}" dt="2023-02-21T14:49:22.949" v="6" actId="1036"/>
        <pc:sldMkLst>
          <pc:docMk/>
          <pc:sldMk cId="1566738207" sldId="257"/>
        </pc:sldMkLst>
        <pc:spChg chg="mod">
          <ac:chgData name="Herb Lamp" userId="43aeb93f100cc5d2" providerId="LiveId" clId="{3A5A29C0-CC1B-47E1-9E86-AECCDEF065E2}" dt="2023-02-21T14:49:14.771" v="5" actId="20577"/>
          <ac:spMkLst>
            <pc:docMk/>
            <pc:sldMk cId="1566738207" sldId="257"/>
            <ac:spMk id="4" creationId="{8A02F091-5CD5-45EC-9CBB-72ABFEE5A10D}"/>
          </ac:spMkLst>
        </pc:spChg>
        <pc:picChg chg="mod">
          <ac:chgData name="Herb Lamp" userId="43aeb93f100cc5d2" providerId="LiveId" clId="{3A5A29C0-CC1B-47E1-9E86-AECCDEF065E2}" dt="2023-02-21T14:49:22.949" v="6" actId="1036"/>
          <ac:picMkLst>
            <pc:docMk/>
            <pc:sldMk cId="1566738207" sldId="257"/>
            <ac:picMk id="6" creationId="{ACFEF084-7876-47F6-8865-6C040E0F3D5C}"/>
          </ac:picMkLst>
        </pc:picChg>
      </pc:sldChg>
      <pc:sldChg chg="addSp delSp modSp mod ord modNotesTx">
        <pc:chgData name="Herb Lamp" userId="43aeb93f100cc5d2" providerId="LiveId" clId="{3A5A29C0-CC1B-47E1-9E86-AECCDEF065E2}" dt="2023-02-21T23:03:00.436" v="20668" actId="20577"/>
        <pc:sldMkLst>
          <pc:docMk/>
          <pc:sldMk cId="327788681" sldId="258"/>
        </pc:sldMkLst>
        <pc:spChg chg="del">
          <ac:chgData name="Herb Lamp" userId="43aeb93f100cc5d2" providerId="LiveId" clId="{3A5A29C0-CC1B-47E1-9E86-AECCDEF065E2}" dt="2023-02-21T15:30:47.333" v="2874" actId="478"/>
          <ac:spMkLst>
            <pc:docMk/>
            <pc:sldMk cId="327788681" sldId="258"/>
            <ac:spMk id="2" creationId="{5E02FB0C-7374-4C07-BE01-9D24CF3B8F6D}"/>
          </ac:spMkLst>
        </pc:spChg>
        <pc:spChg chg="add mod">
          <ac:chgData name="Herb Lamp" userId="43aeb93f100cc5d2" providerId="LiveId" clId="{3A5A29C0-CC1B-47E1-9E86-AECCDEF065E2}" dt="2023-02-21T15:30:47.333" v="2874" actId="478"/>
          <ac:spMkLst>
            <pc:docMk/>
            <pc:sldMk cId="327788681" sldId="258"/>
            <ac:spMk id="4" creationId="{3ED58761-363F-66EA-A8E6-E4DF3AE40FD3}"/>
          </ac:spMkLst>
        </pc:spChg>
      </pc:sldChg>
      <pc:sldChg chg="ord">
        <pc:chgData name="Herb Lamp" userId="43aeb93f100cc5d2" providerId="LiveId" clId="{3A5A29C0-CC1B-47E1-9E86-AECCDEF065E2}" dt="2023-02-21T15:56:11.514" v="4975"/>
        <pc:sldMkLst>
          <pc:docMk/>
          <pc:sldMk cId="892391217" sldId="259"/>
        </pc:sldMkLst>
      </pc:sldChg>
      <pc:sldChg chg="ord">
        <pc:chgData name="Herb Lamp" userId="43aeb93f100cc5d2" providerId="LiveId" clId="{3A5A29C0-CC1B-47E1-9E86-AECCDEF065E2}" dt="2023-02-21T23:02:39.270" v="20648"/>
        <pc:sldMkLst>
          <pc:docMk/>
          <pc:sldMk cId="3892077561" sldId="260"/>
        </pc:sldMkLst>
      </pc:sldChg>
      <pc:sldChg chg="modSp ord modNotesTx">
        <pc:chgData name="Herb Lamp" userId="43aeb93f100cc5d2" providerId="LiveId" clId="{3A5A29C0-CC1B-47E1-9E86-AECCDEF065E2}" dt="2023-02-21T22:46:56.059" v="16277" actId="20577"/>
        <pc:sldMkLst>
          <pc:docMk/>
          <pc:sldMk cId="2146661633" sldId="261"/>
        </pc:sldMkLst>
        <pc:graphicFrameChg chg="mod">
          <ac:chgData name="Herb Lamp" userId="43aeb93f100cc5d2" providerId="LiveId" clId="{3A5A29C0-CC1B-47E1-9E86-AECCDEF065E2}" dt="2023-02-21T22:45:50.194" v="16084" actId="14100"/>
          <ac:graphicFrameMkLst>
            <pc:docMk/>
            <pc:sldMk cId="2146661633" sldId="261"/>
            <ac:graphicFrameMk id="4" creationId="{0080AE40-F37E-40D3-BE19-B979858709D5}"/>
          </ac:graphicFrameMkLst>
        </pc:graphicFrameChg>
      </pc:sldChg>
      <pc:sldChg chg="addSp delSp modSp mod">
        <pc:chgData name="Herb Lamp" userId="43aeb93f100cc5d2" providerId="LiveId" clId="{3A5A29C0-CC1B-47E1-9E86-AECCDEF065E2}" dt="2023-02-21T15:59:57.480" v="4998" actId="20577"/>
        <pc:sldMkLst>
          <pc:docMk/>
          <pc:sldMk cId="48623744" sldId="263"/>
        </pc:sldMkLst>
        <pc:spChg chg="add del mod">
          <ac:chgData name="Herb Lamp" userId="43aeb93f100cc5d2" providerId="LiveId" clId="{3A5A29C0-CC1B-47E1-9E86-AECCDEF065E2}" dt="2023-02-21T15:59:48.527" v="4977" actId="478"/>
          <ac:spMkLst>
            <pc:docMk/>
            <pc:sldMk cId="48623744" sldId="263"/>
            <ac:spMk id="3" creationId="{17F3C027-751E-5445-720D-45154CF3A2E5}"/>
          </ac:spMkLst>
        </pc:spChg>
        <pc:spChg chg="add del mod">
          <ac:chgData name="Herb Lamp" userId="43aeb93f100cc5d2" providerId="LiveId" clId="{3A5A29C0-CC1B-47E1-9E86-AECCDEF065E2}" dt="2023-02-21T15:59:57.480" v="4998" actId="20577"/>
          <ac:spMkLst>
            <pc:docMk/>
            <pc:sldMk cId="48623744" sldId="263"/>
            <ac:spMk id="7" creationId="{7245B1DD-0829-7070-F7A9-550E8BD480D1}"/>
          </ac:spMkLst>
        </pc:spChg>
      </pc:sldChg>
      <pc:sldChg chg="modNotesTx">
        <pc:chgData name="Herb Lamp" userId="43aeb93f100cc5d2" providerId="LiveId" clId="{3A5A29C0-CC1B-47E1-9E86-AECCDEF065E2}" dt="2023-02-21T16:03:15.308" v="5477" actId="20577"/>
        <pc:sldMkLst>
          <pc:docMk/>
          <pc:sldMk cId="3351889460" sldId="264"/>
        </pc:sldMkLst>
      </pc:sldChg>
      <pc:sldChg chg="modSp mod modNotesTx">
        <pc:chgData name="Herb Lamp" userId="43aeb93f100cc5d2" providerId="LiveId" clId="{3A5A29C0-CC1B-47E1-9E86-AECCDEF065E2}" dt="2023-02-21T16:11:34.179" v="6523" actId="20577"/>
        <pc:sldMkLst>
          <pc:docMk/>
          <pc:sldMk cId="3208077291" sldId="265"/>
        </pc:sldMkLst>
        <pc:spChg chg="mod">
          <ac:chgData name="Herb Lamp" userId="43aeb93f100cc5d2" providerId="LiveId" clId="{3A5A29C0-CC1B-47E1-9E86-AECCDEF065E2}" dt="2023-02-21T14:49:38.656" v="11" actId="27636"/>
          <ac:spMkLst>
            <pc:docMk/>
            <pc:sldMk cId="3208077291" sldId="265"/>
            <ac:spMk id="2" creationId="{B5AFCCEC-A369-A798-B6C7-E74904444723}"/>
          </ac:spMkLst>
        </pc:spChg>
      </pc:sldChg>
      <pc:sldChg chg="modNotesTx">
        <pc:chgData name="Herb Lamp" userId="43aeb93f100cc5d2" providerId="LiveId" clId="{3A5A29C0-CC1B-47E1-9E86-AECCDEF065E2}" dt="2023-02-21T16:24:24.140" v="8209" actId="20577"/>
        <pc:sldMkLst>
          <pc:docMk/>
          <pc:sldMk cId="4176948400" sldId="266"/>
        </pc:sldMkLst>
      </pc:sldChg>
      <pc:sldChg chg="modNotesTx">
        <pc:chgData name="Herb Lamp" userId="43aeb93f100cc5d2" providerId="LiveId" clId="{3A5A29C0-CC1B-47E1-9E86-AECCDEF065E2}" dt="2023-02-21T16:12:07.535" v="6638" actId="20577"/>
        <pc:sldMkLst>
          <pc:docMk/>
          <pc:sldMk cId="2439079405" sldId="267"/>
        </pc:sldMkLst>
      </pc:sldChg>
      <pc:sldChg chg="modSp del mod ord modNotesTx">
        <pc:chgData name="Herb Lamp" userId="43aeb93f100cc5d2" providerId="LiveId" clId="{3A5A29C0-CC1B-47E1-9E86-AECCDEF065E2}" dt="2023-02-21T22:35:28.087" v="14808" actId="47"/>
        <pc:sldMkLst>
          <pc:docMk/>
          <pc:sldMk cId="1200733291" sldId="268"/>
        </pc:sldMkLst>
        <pc:spChg chg="mod">
          <ac:chgData name="Herb Lamp" userId="43aeb93f100cc5d2" providerId="LiveId" clId="{3A5A29C0-CC1B-47E1-9E86-AECCDEF065E2}" dt="2023-02-21T16:44:56.345" v="11347" actId="6549"/>
          <ac:spMkLst>
            <pc:docMk/>
            <pc:sldMk cId="1200733291" sldId="268"/>
            <ac:spMk id="3" creationId="{C6D47952-EAD5-BF5D-B37B-4281EAE44ABB}"/>
          </ac:spMkLst>
        </pc:spChg>
      </pc:sldChg>
      <pc:sldChg chg="modSp mod modNotesTx">
        <pc:chgData name="Herb Lamp" userId="43aeb93f100cc5d2" providerId="LiveId" clId="{3A5A29C0-CC1B-47E1-9E86-AECCDEF065E2}" dt="2023-02-21T16:29:46.396" v="8932" actId="20577"/>
        <pc:sldMkLst>
          <pc:docMk/>
          <pc:sldMk cId="3722351315" sldId="269"/>
        </pc:sldMkLst>
        <pc:spChg chg="mod">
          <ac:chgData name="Herb Lamp" userId="43aeb93f100cc5d2" providerId="LiveId" clId="{3A5A29C0-CC1B-47E1-9E86-AECCDEF065E2}" dt="2023-02-21T14:50:43.242" v="18" actId="20577"/>
          <ac:spMkLst>
            <pc:docMk/>
            <pc:sldMk cId="3722351315" sldId="269"/>
            <ac:spMk id="3" creationId="{635BA7E0-9093-49AF-D13B-FCBE4E9A6B42}"/>
          </ac:spMkLst>
        </pc:spChg>
      </pc:sldChg>
      <pc:sldChg chg="addSp delSp modSp mod modNotesTx">
        <pc:chgData name="Herb Lamp" userId="43aeb93f100cc5d2" providerId="LiveId" clId="{3A5A29C0-CC1B-47E1-9E86-AECCDEF065E2}" dt="2023-02-21T22:17:54.069" v="12834" actId="26606"/>
        <pc:sldMkLst>
          <pc:docMk/>
          <pc:sldMk cId="1630653969" sldId="270"/>
        </pc:sldMkLst>
        <pc:spChg chg="mod">
          <ac:chgData name="Herb Lamp" userId="43aeb93f100cc5d2" providerId="LiveId" clId="{3A5A29C0-CC1B-47E1-9E86-AECCDEF065E2}" dt="2023-02-21T22:17:54.069" v="12834" actId="26606"/>
          <ac:spMkLst>
            <pc:docMk/>
            <pc:sldMk cId="1630653969" sldId="270"/>
            <ac:spMk id="2" creationId="{80A4ABF8-B96F-7174-EB51-3C2230C1A346}"/>
          </ac:spMkLst>
        </pc:spChg>
        <pc:spChg chg="mod">
          <ac:chgData name="Herb Lamp" userId="43aeb93f100cc5d2" providerId="LiveId" clId="{3A5A29C0-CC1B-47E1-9E86-AECCDEF065E2}" dt="2023-02-21T22:17:54.069" v="12834" actId="26606"/>
          <ac:spMkLst>
            <pc:docMk/>
            <pc:sldMk cId="1630653969" sldId="270"/>
            <ac:spMk id="3" creationId="{DBBB299E-9C16-A4E4-2038-D48416FF91FD}"/>
          </ac:spMkLst>
        </pc:spChg>
        <pc:spChg chg="add del mod">
          <ac:chgData name="Herb Lamp" userId="43aeb93f100cc5d2" providerId="LiveId" clId="{3A5A29C0-CC1B-47E1-9E86-AECCDEF065E2}" dt="2023-02-21T22:17:44.765" v="12833" actId="931"/>
          <ac:spMkLst>
            <pc:docMk/>
            <pc:sldMk cId="1630653969" sldId="270"/>
            <ac:spMk id="5" creationId="{818EFA10-9136-9906-541E-84AD99A346C8}"/>
          </ac:spMkLst>
        </pc:spChg>
        <pc:spChg chg="del">
          <ac:chgData name="Herb Lamp" userId="43aeb93f100cc5d2" providerId="LiveId" clId="{3A5A29C0-CC1B-47E1-9E86-AECCDEF065E2}" dt="2023-02-21T22:17:54.069" v="12834" actId="26606"/>
          <ac:spMkLst>
            <pc:docMk/>
            <pc:sldMk cId="1630653969" sldId="270"/>
            <ac:spMk id="11" creationId="{4F74D28C-3268-4E35-8EE1-D92CB4A85A7D}"/>
          </ac:spMkLst>
        </pc:spChg>
        <pc:spChg chg="add">
          <ac:chgData name="Herb Lamp" userId="43aeb93f100cc5d2" providerId="LiveId" clId="{3A5A29C0-CC1B-47E1-9E86-AECCDEF065E2}" dt="2023-02-21T22:17:54.069" v="12834" actId="26606"/>
          <ac:spMkLst>
            <pc:docMk/>
            <pc:sldMk cId="1630653969" sldId="270"/>
            <ac:spMk id="16" creationId="{5FDF4720-5445-47BE-89FE-E40D1AE6F619}"/>
          </ac:spMkLst>
        </pc:spChg>
        <pc:spChg chg="add">
          <ac:chgData name="Herb Lamp" userId="43aeb93f100cc5d2" providerId="LiveId" clId="{3A5A29C0-CC1B-47E1-9E86-AECCDEF065E2}" dt="2023-02-21T22:17:54.069" v="12834" actId="26606"/>
          <ac:spMkLst>
            <pc:docMk/>
            <pc:sldMk cId="1630653969" sldId="270"/>
            <ac:spMk id="18" creationId="{AC8710B4-A815-4082-9E4F-F13A0007090C}"/>
          </ac:spMkLst>
        </pc:spChg>
        <pc:picChg chg="del">
          <ac:chgData name="Herb Lamp" userId="43aeb93f100cc5d2" providerId="LiveId" clId="{3A5A29C0-CC1B-47E1-9E86-AECCDEF065E2}" dt="2023-02-21T22:17:15.933" v="12832" actId="478"/>
          <ac:picMkLst>
            <pc:docMk/>
            <pc:sldMk cId="1630653969" sldId="270"/>
            <ac:picMk id="6" creationId="{916AB625-D817-BE42-51AC-C0658912AB2D}"/>
          </ac:picMkLst>
        </pc:picChg>
        <pc:picChg chg="add mod ord">
          <ac:chgData name="Herb Lamp" userId="43aeb93f100cc5d2" providerId="LiveId" clId="{3A5A29C0-CC1B-47E1-9E86-AECCDEF065E2}" dt="2023-02-21T22:17:54.069" v="12834" actId="26606"/>
          <ac:picMkLst>
            <pc:docMk/>
            <pc:sldMk cId="1630653969" sldId="270"/>
            <ac:picMk id="8" creationId="{E2BDFFD2-D753-745A-8153-5B77808D888B}"/>
          </ac:picMkLst>
        </pc:picChg>
      </pc:sldChg>
      <pc:sldChg chg="addSp delSp modSp mod modNotesTx">
        <pc:chgData name="Herb Lamp" userId="43aeb93f100cc5d2" providerId="LiveId" clId="{3A5A29C0-CC1B-47E1-9E86-AECCDEF065E2}" dt="2023-02-21T16:51:41.021" v="12447" actId="478"/>
        <pc:sldMkLst>
          <pc:docMk/>
          <pc:sldMk cId="2998009677" sldId="271"/>
        </pc:sldMkLst>
        <pc:spChg chg="del">
          <ac:chgData name="Herb Lamp" userId="43aeb93f100cc5d2" providerId="LiveId" clId="{3A5A29C0-CC1B-47E1-9E86-AECCDEF065E2}" dt="2023-02-21T16:51:41.021" v="12447" actId="478"/>
          <ac:spMkLst>
            <pc:docMk/>
            <pc:sldMk cId="2998009677" sldId="271"/>
            <ac:spMk id="2" creationId="{78DDAE30-47FC-A4FF-3859-197E44D29CD5}"/>
          </ac:spMkLst>
        </pc:spChg>
        <pc:spChg chg="add mod">
          <ac:chgData name="Herb Lamp" userId="43aeb93f100cc5d2" providerId="LiveId" clId="{3A5A29C0-CC1B-47E1-9E86-AECCDEF065E2}" dt="2023-02-21T16:51:41.021" v="12447" actId="478"/>
          <ac:spMkLst>
            <pc:docMk/>
            <pc:sldMk cId="2998009677" sldId="271"/>
            <ac:spMk id="5" creationId="{DC3A432B-330A-DE92-C1ED-BC197AFFC1A3}"/>
          </ac:spMkLst>
        </pc:spChg>
        <pc:picChg chg="mod">
          <ac:chgData name="Herb Lamp" userId="43aeb93f100cc5d2" providerId="LiveId" clId="{3A5A29C0-CC1B-47E1-9E86-AECCDEF065E2}" dt="2023-02-21T16:51:22.670" v="12446" actId="1076"/>
          <ac:picMkLst>
            <pc:docMk/>
            <pc:sldMk cId="2998009677" sldId="271"/>
            <ac:picMk id="6" creationId="{9241C9B0-FF30-18F2-8468-B0B35405C1BB}"/>
          </ac:picMkLst>
        </pc:picChg>
      </pc:sldChg>
      <pc:sldChg chg="ord modNotesTx">
        <pc:chgData name="Herb Lamp" userId="43aeb93f100cc5d2" providerId="LiveId" clId="{3A5A29C0-CC1B-47E1-9E86-AECCDEF065E2}" dt="2023-02-21T22:23:20.624" v="13128"/>
        <pc:sldMkLst>
          <pc:docMk/>
          <pc:sldMk cId="2336435716" sldId="272"/>
        </pc:sldMkLst>
      </pc:sldChg>
      <pc:sldChg chg="ord modNotesTx">
        <pc:chgData name="Herb Lamp" userId="43aeb93f100cc5d2" providerId="LiveId" clId="{3A5A29C0-CC1B-47E1-9E86-AECCDEF065E2}" dt="2023-02-21T22:35:07.989" v="14806" actId="20577"/>
        <pc:sldMkLst>
          <pc:docMk/>
          <pc:sldMk cId="1952765739" sldId="273"/>
        </pc:sldMkLst>
      </pc:sldChg>
      <pc:sldChg chg="del ord modNotesTx">
        <pc:chgData name="Herb Lamp" userId="43aeb93f100cc5d2" providerId="LiveId" clId="{3A5A29C0-CC1B-47E1-9E86-AECCDEF065E2}" dt="2023-02-21T22:35:15.218" v="14807" actId="47"/>
        <pc:sldMkLst>
          <pc:docMk/>
          <pc:sldMk cId="4026762410" sldId="274"/>
        </pc:sldMkLst>
      </pc:sldChg>
      <pc:sldChg chg="modNotesTx">
        <pc:chgData name="Herb Lamp" userId="43aeb93f100cc5d2" providerId="LiveId" clId="{3A5A29C0-CC1B-47E1-9E86-AECCDEF065E2}" dt="2023-02-21T22:50:12.760" v="16863" actId="20577"/>
        <pc:sldMkLst>
          <pc:docMk/>
          <pc:sldMk cId="720881760" sldId="275"/>
        </pc:sldMkLst>
      </pc:sldChg>
      <pc:sldChg chg="addSp delSp modSp new mod ord setBg modNotesTx">
        <pc:chgData name="Herb Lamp" userId="43aeb93f100cc5d2" providerId="LiveId" clId="{3A5A29C0-CC1B-47E1-9E86-AECCDEF065E2}" dt="2023-02-21T16:43:43.144" v="11222" actId="313"/>
        <pc:sldMkLst>
          <pc:docMk/>
          <pc:sldMk cId="560163398" sldId="276"/>
        </pc:sldMkLst>
        <pc:spChg chg="del mod">
          <ac:chgData name="Herb Lamp" userId="43aeb93f100cc5d2" providerId="LiveId" clId="{3A5A29C0-CC1B-47E1-9E86-AECCDEF065E2}" dt="2023-02-21T15:02:42.934" v="997" actId="478"/>
          <ac:spMkLst>
            <pc:docMk/>
            <pc:sldMk cId="560163398" sldId="276"/>
            <ac:spMk id="2" creationId="{6F7C84EA-D306-2A89-3F6E-528D720431B5}"/>
          </ac:spMkLst>
        </pc:spChg>
        <pc:spChg chg="mod ord">
          <ac:chgData name="Herb Lamp" userId="43aeb93f100cc5d2" providerId="LiveId" clId="{3A5A29C0-CC1B-47E1-9E86-AECCDEF065E2}" dt="2023-02-21T15:05:58.187" v="1061" actId="26606"/>
          <ac:spMkLst>
            <pc:docMk/>
            <pc:sldMk cId="560163398" sldId="276"/>
            <ac:spMk id="3" creationId="{BCFE6635-744F-F03E-FA14-32A33A4A35FE}"/>
          </ac:spMkLst>
        </pc:spChg>
        <pc:spChg chg="add mod">
          <ac:chgData name="Herb Lamp" userId="43aeb93f100cc5d2" providerId="LiveId" clId="{3A5A29C0-CC1B-47E1-9E86-AECCDEF065E2}" dt="2023-02-21T15:05:58.187" v="1061" actId="26606"/>
          <ac:spMkLst>
            <pc:docMk/>
            <pc:sldMk cId="560163398" sldId="276"/>
            <ac:spMk id="5" creationId="{B511CB6E-BA19-5C92-AD2B-873ADAADFA5D}"/>
          </ac:spMkLst>
        </pc:spChg>
        <pc:spChg chg="add del">
          <ac:chgData name="Herb Lamp" userId="43aeb93f100cc5d2" providerId="LiveId" clId="{3A5A29C0-CC1B-47E1-9E86-AECCDEF065E2}" dt="2023-02-21T15:04:39.839" v="1050" actId="26606"/>
          <ac:spMkLst>
            <pc:docMk/>
            <pc:sldMk cId="560163398" sldId="276"/>
            <ac:spMk id="12" creationId="{12609869-9E80-471B-A487-A53288E0E791}"/>
          </ac:spMkLst>
        </pc:spChg>
        <pc:spChg chg="add del">
          <ac:chgData name="Herb Lamp" userId="43aeb93f100cc5d2" providerId="LiveId" clId="{3A5A29C0-CC1B-47E1-9E86-AECCDEF065E2}" dt="2023-02-21T15:04:39.839" v="1050" actId="26606"/>
          <ac:spMkLst>
            <pc:docMk/>
            <pc:sldMk cId="560163398" sldId="276"/>
            <ac:spMk id="14" creationId="{7004738A-9D34-43E8-97D2-CA0EED4F8BE0}"/>
          </ac:spMkLst>
        </pc:spChg>
        <pc:spChg chg="add del">
          <ac:chgData name="Herb Lamp" userId="43aeb93f100cc5d2" providerId="LiveId" clId="{3A5A29C0-CC1B-47E1-9E86-AECCDEF065E2}" dt="2023-02-21T15:04:39.839" v="1050" actId="26606"/>
          <ac:spMkLst>
            <pc:docMk/>
            <pc:sldMk cId="560163398" sldId="276"/>
            <ac:spMk id="16" creationId="{B8B8D07F-F13E-443E-BA68-2D26672D76B9}"/>
          </ac:spMkLst>
        </pc:spChg>
        <pc:spChg chg="add del">
          <ac:chgData name="Herb Lamp" userId="43aeb93f100cc5d2" providerId="LiveId" clId="{3A5A29C0-CC1B-47E1-9E86-AECCDEF065E2}" dt="2023-02-21T15:04:39.839" v="1050" actId="26606"/>
          <ac:spMkLst>
            <pc:docMk/>
            <pc:sldMk cId="560163398" sldId="276"/>
            <ac:spMk id="18" creationId="{2813A4FA-24A5-41ED-A534-3807D1B2F344}"/>
          </ac:spMkLst>
        </pc:spChg>
        <pc:spChg chg="add del">
          <ac:chgData name="Herb Lamp" userId="43aeb93f100cc5d2" providerId="LiveId" clId="{3A5A29C0-CC1B-47E1-9E86-AECCDEF065E2}" dt="2023-02-21T15:04:39.839" v="1050" actId="26606"/>
          <ac:spMkLst>
            <pc:docMk/>
            <pc:sldMk cId="560163398" sldId="276"/>
            <ac:spMk id="20" creationId="{C3944F27-CA70-4E84-A51A-E6BF89558979}"/>
          </ac:spMkLst>
        </pc:spChg>
        <pc:spChg chg="add del">
          <ac:chgData name="Herb Lamp" userId="43aeb93f100cc5d2" providerId="LiveId" clId="{3A5A29C0-CC1B-47E1-9E86-AECCDEF065E2}" dt="2023-02-21T15:05:58.187" v="1061" actId="26606"/>
          <ac:spMkLst>
            <pc:docMk/>
            <pc:sldMk cId="560163398" sldId="276"/>
            <ac:spMk id="22" creationId="{D009D6D5-DAC2-4A8B-A17A-E206B9012D09}"/>
          </ac:spMkLst>
        </pc:spChg>
        <pc:spChg chg="add del">
          <ac:chgData name="Herb Lamp" userId="43aeb93f100cc5d2" providerId="LiveId" clId="{3A5A29C0-CC1B-47E1-9E86-AECCDEF065E2}" dt="2023-02-21T15:05:45.348" v="1058" actId="26606"/>
          <ac:spMkLst>
            <pc:docMk/>
            <pc:sldMk cId="560163398" sldId="276"/>
            <ac:spMk id="29" creationId="{21EA7FA8-6652-4CC5-90F4-3D48CAC0C2DD}"/>
          </ac:spMkLst>
        </pc:spChg>
        <pc:spChg chg="add del">
          <ac:chgData name="Herb Lamp" userId="43aeb93f100cc5d2" providerId="LiveId" clId="{3A5A29C0-CC1B-47E1-9E86-AECCDEF065E2}" dt="2023-02-21T15:05:58.171" v="1060" actId="26606"/>
          <ac:spMkLst>
            <pc:docMk/>
            <pc:sldMk cId="560163398" sldId="276"/>
            <ac:spMk id="31" creationId="{D009D6D5-DAC2-4A8B-A17A-E206B9012D09}"/>
          </ac:spMkLst>
        </pc:spChg>
        <pc:spChg chg="add">
          <ac:chgData name="Herb Lamp" userId="43aeb93f100cc5d2" providerId="LiveId" clId="{3A5A29C0-CC1B-47E1-9E86-AECCDEF065E2}" dt="2023-02-21T15:05:58.187" v="1061" actId="26606"/>
          <ac:spMkLst>
            <pc:docMk/>
            <pc:sldMk cId="560163398" sldId="276"/>
            <ac:spMk id="33" creationId="{21EA7FA8-6652-4CC5-90F4-3D48CAC0C2DD}"/>
          </ac:spMkLst>
        </pc:spChg>
        <pc:graphicFrameChg chg="add del">
          <ac:chgData name="Herb Lamp" userId="43aeb93f100cc5d2" providerId="LiveId" clId="{3A5A29C0-CC1B-47E1-9E86-AECCDEF065E2}" dt="2023-02-21T15:05:58.171" v="1060" actId="26606"/>
          <ac:graphicFrameMkLst>
            <pc:docMk/>
            <pc:sldMk cId="560163398" sldId="276"/>
            <ac:graphicFrameMk id="24" creationId="{47C254C7-EEF1-A0A0-F8D4-5C4CFA0D39A7}"/>
          </ac:graphicFrameMkLst>
        </pc:graphicFrameChg>
        <pc:picChg chg="add mod">
          <ac:chgData name="Herb Lamp" userId="43aeb93f100cc5d2" providerId="LiveId" clId="{3A5A29C0-CC1B-47E1-9E86-AECCDEF065E2}" dt="2023-02-21T15:05:58.187" v="1061" actId="26606"/>
          <ac:picMkLst>
            <pc:docMk/>
            <pc:sldMk cId="560163398" sldId="276"/>
            <ac:picMk id="7" creationId="{00F880C6-5855-5C42-9649-BAA002E7C4C7}"/>
          </ac:picMkLst>
        </pc:picChg>
        <pc:cxnChg chg="add del">
          <ac:chgData name="Herb Lamp" userId="43aeb93f100cc5d2" providerId="LiveId" clId="{3A5A29C0-CC1B-47E1-9E86-AECCDEF065E2}" dt="2023-02-21T15:05:17.177" v="1056" actId="26606"/>
          <ac:cxnSpMkLst>
            <pc:docMk/>
            <pc:sldMk cId="560163398" sldId="276"/>
            <ac:cxnSpMk id="27" creationId="{A7F400EE-A8A5-48AF-B4D6-291B52C6F0B0}"/>
          </ac:cxnSpMkLst>
        </pc:cxnChg>
      </pc:sldChg>
      <pc:sldChg chg="addSp modSp new mod ord setBg setClrOvrMap modNotesTx">
        <pc:chgData name="Herb Lamp" userId="43aeb93f100cc5d2" providerId="LiveId" clId="{3A5A29C0-CC1B-47E1-9E86-AECCDEF065E2}" dt="2023-02-21T15:30:23.509" v="2873" actId="20577"/>
        <pc:sldMkLst>
          <pc:docMk/>
          <pc:sldMk cId="2375220366" sldId="277"/>
        </pc:sldMkLst>
        <pc:spChg chg="mod">
          <ac:chgData name="Herb Lamp" userId="43aeb93f100cc5d2" providerId="LiveId" clId="{3A5A29C0-CC1B-47E1-9E86-AECCDEF065E2}" dt="2023-02-21T15:15:58.857" v="1465" actId="26606"/>
          <ac:spMkLst>
            <pc:docMk/>
            <pc:sldMk cId="2375220366" sldId="277"/>
            <ac:spMk id="2" creationId="{D1314C49-8099-42CC-A04B-10B84FF93C4A}"/>
          </ac:spMkLst>
        </pc:spChg>
        <pc:spChg chg="mod">
          <ac:chgData name="Herb Lamp" userId="43aeb93f100cc5d2" providerId="LiveId" clId="{3A5A29C0-CC1B-47E1-9E86-AECCDEF065E2}" dt="2023-02-21T15:16:12.807" v="1522" actId="20577"/>
          <ac:spMkLst>
            <pc:docMk/>
            <pc:sldMk cId="2375220366" sldId="277"/>
            <ac:spMk id="3" creationId="{FC519291-A7AB-4742-940E-9B236D2F491C}"/>
          </ac:spMkLst>
        </pc:spChg>
        <pc:spChg chg="add">
          <ac:chgData name="Herb Lamp" userId="43aeb93f100cc5d2" providerId="LiveId" clId="{3A5A29C0-CC1B-47E1-9E86-AECCDEF065E2}" dt="2023-02-21T15:15:58.857" v="1465" actId="26606"/>
          <ac:spMkLst>
            <pc:docMk/>
            <pc:sldMk cId="2375220366" sldId="277"/>
            <ac:spMk id="9" creationId="{71B2258F-86CA-4D4D-8270-BC05FCDEBFB3}"/>
          </ac:spMkLst>
        </pc:spChg>
        <pc:picChg chg="add">
          <ac:chgData name="Herb Lamp" userId="43aeb93f100cc5d2" providerId="LiveId" clId="{3A5A29C0-CC1B-47E1-9E86-AECCDEF065E2}" dt="2023-02-21T15:15:58.857" v="1465" actId="26606"/>
          <ac:picMkLst>
            <pc:docMk/>
            <pc:sldMk cId="2375220366" sldId="277"/>
            <ac:picMk id="5" creationId="{75C7EC3E-0FD1-2297-7F95-E7DB0FB01952}"/>
          </ac:picMkLst>
        </pc:picChg>
      </pc:sldChg>
      <pc:sldChg chg="addSp modSp new mod ord setBg modNotesTx">
        <pc:chgData name="Herb Lamp" userId="43aeb93f100cc5d2" providerId="LiveId" clId="{3A5A29C0-CC1B-47E1-9E86-AECCDEF065E2}" dt="2023-02-21T22:44:55.405" v="15991" actId="20577"/>
        <pc:sldMkLst>
          <pc:docMk/>
          <pc:sldMk cId="2610445832" sldId="278"/>
        </pc:sldMkLst>
        <pc:spChg chg="mod">
          <ac:chgData name="Herb Lamp" userId="43aeb93f100cc5d2" providerId="LiveId" clId="{3A5A29C0-CC1B-47E1-9E86-AECCDEF065E2}" dt="2023-02-21T15:15:28.275" v="1464" actId="26606"/>
          <ac:spMkLst>
            <pc:docMk/>
            <pc:sldMk cId="2610445832" sldId="278"/>
            <ac:spMk id="2" creationId="{3DC18CD1-3BC1-2EFE-24DF-99C931E1FF4F}"/>
          </ac:spMkLst>
        </pc:spChg>
        <pc:spChg chg="mod">
          <ac:chgData name="Herb Lamp" userId="43aeb93f100cc5d2" providerId="LiveId" clId="{3A5A29C0-CC1B-47E1-9E86-AECCDEF065E2}" dt="2023-02-21T15:15:28.275" v="1464" actId="26606"/>
          <ac:spMkLst>
            <pc:docMk/>
            <pc:sldMk cId="2610445832" sldId="278"/>
            <ac:spMk id="3" creationId="{9C1E4B00-B797-51D8-25E2-FB35B7A938C7}"/>
          </ac:spMkLst>
        </pc:spChg>
        <pc:spChg chg="add">
          <ac:chgData name="Herb Lamp" userId="43aeb93f100cc5d2" providerId="LiveId" clId="{3A5A29C0-CC1B-47E1-9E86-AECCDEF065E2}" dt="2023-02-21T15:15:28.275" v="1464" actId="26606"/>
          <ac:spMkLst>
            <pc:docMk/>
            <pc:sldMk cId="2610445832" sldId="278"/>
            <ac:spMk id="10" creationId="{04812C46-200A-4DEB-A05E-3ED6C68C2387}"/>
          </ac:spMkLst>
        </pc:spChg>
        <pc:spChg chg="add">
          <ac:chgData name="Herb Lamp" userId="43aeb93f100cc5d2" providerId="LiveId" clId="{3A5A29C0-CC1B-47E1-9E86-AECCDEF065E2}" dt="2023-02-21T15:15:28.275" v="1464" actId="26606"/>
          <ac:spMkLst>
            <pc:docMk/>
            <pc:sldMk cId="2610445832" sldId="278"/>
            <ac:spMk id="12" creationId="{D1EA859B-E555-4109-94F3-6700E046E008}"/>
          </ac:spMkLst>
        </pc:spChg>
        <pc:picChg chg="add mod ord">
          <ac:chgData name="Herb Lamp" userId="43aeb93f100cc5d2" providerId="LiveId" clId="{3A5A29C0-CC1B-47E1-9E86-AECCDEF065E2}" dt="2023-02-21T15:15:28.275" v="1464" actId="26606"/>
          <ac:picMkLst>
            <pc:docMk/>
            <pc:sldMk cId="2610445832" sldId="278"/>
            <ac:picMk id="5" creationId="{24337587-3E49-9FA0-3710-B116F4A23F2B}"/>
          </ac:picMkLst>
        </pc:picChg>
      </pc:sldChg>
      <pc:sldChg chg="addSp modSp new mod setBg modNotesTx">
        <pc:chgData name="Herb Lamp" userId="43aeb93f100cc5d2" providerId="LiveId" clId="{3A5A29C0-CC1B-47E1-9E86-AECCDEF065E2}" dt="2023-02-21T22:54:54.098" v="17829" actId="20577"/>
        <pc:sldMkLst>
          <pc:docMk/>
          <pc:sldMk cId="3482766524" sldId="279"/>
        </pc:sldMkLst>
        <pc:spChg chg="mod">
          <ac:chgData name="Herb Lamp" userId="43aeb93f100cc5d2" providerId="LiveId" clId="{3A5A29C0-CC1B-47E1-9E86-AECCDEF065E2}" dt="2023-02-21T15:32:50.486" v="3033" actId="26606"/>
          <ac:spMkLst>
            <pc:docMk/>
            <pc:sldMk cId="3482766524" sldId="279"/>
            <ac:spMk id="2" creationId="{98DEA9B6-3947-2C11-1A0B-1C2B9FB4FAD2}"/>
          </ac:spMkLst>
        </pc:spChg>
        <pc:spChg chg="mod">
          <ac:chgData name="Herb Lamp" userId="43aeb93f100cc5d2" providerId="LiveId" clId="{3A5A29C0-CC1B-47E1-9E86-AECCDEF065E2}" dt="2023-02-21T15:32:50.486" v="3033" actId="26606"/>
          <ac:spMkLst>
            <pc:docMk/>
            <pc:sldMk cId="3482766524" sldId="279"/>
            <ac:spMk id="3" creationId="{027A8A9B-B4F8-8DA4-1B47-D16AA983483F}"/>
          </ac:spMkLst>
        </pc:spChg>
        <pc:spChg chg="add">
          <ac:chgData name="Herb Lamp" userId="43aeb93f100cc5d2" providerId="LiveId" clId="{3A5A29C0-CC1B-47E1-9E86-AECCDEF065E2}" dt="2023-02-21T15:32:50.486" v="3033" actId="26606"/>
          <ac:spMkLst>
            <pc:docMk/>
            <pc:sldMk cId="3482766524" sldId="279"/>
            <ac:spMk id="9" creationId="{D009D6D5-DAC2-4A8B-A17A-E206B9012D09}"/>
          </ac:spMkLst>
        </pc:spChg>
        <pc:picChg chg="add">
          <ac:chgData name="Herb Lamp" userId="43aeb93f100cc5d2" providerId="LiveId" clId="{3A5A29C0-CC1B-47E1-9E86-AECCDEF065E2}" dt="2023-02-21T15:32:50.486" v="3033" actId="26606"/>
          <ac:picMkLst>
            <pc:docMk/>
            <pc:sldMk cId="3482766524" sldId="279"/>
            <ac:picMk id="5" creationId="{A19508B4-8CD3-9B15-1534-12506C311D64}"/>
          </ac:picMkLst>
        </pc:picChg>
      </pc:sldChg>
      <pc:sldChg chg="addSp delSp modSp new mod setBg modNotesTx">
        <pc:chgData name="Herb Lamp" userId="43aeb93f100cc5d2" providerId="LiveId" clId="{3A5A29C0-CC1B-47E1-9E86-AECCDEF065E2}" dt="2023-02-21T15:56:02.041" v="4971" actId="20577"/>
        <pc:sldMkLst>
          <pc:docMk/>
          <pc:sldMk cId="2885329741" sldId="280"/>
        </pc:sldMkLst>
        <pc:spChg chg="mod">
          <ac:chgData name="Herb Lamp" userId="43aeb93f100cc5d2" providerId="LiveId" clId="{3A5A29C0-CC1B-47E1-9E86-AECCDEF065E2}" dt="2023-02-21T15:38:03.969" v="3100" actId="6549"/>
          <ac:spMkLst>
            <pc:docMk/>
            <pc:sldMk cId="2885329741" sldId="280"/>
            <ac:spMk id="2" creationId="{C8AD7FC1-CE17-BF7F-600C-14914BA9DF77}"/>
          </ac:spMkLst>
        </pc:spChg>
        <pc:spChg chg="del">
          <ac:chgData name="Herb Lamp" userId="43aeb93f100cc5d2" providerId="LiveId" clId="{3A5A29C0-CC1B-47E1-9E86-AECCDEF065E2}" dt="2023-02-21T15:36:09.934" v="3037" actId="931"/>
          <ac:spMkLst>
            <pc:docMk/>
            <pc:sldMk cId="2885329741" sldId="280"/>
            <ac:spMk id="3" creationId="{A08BEEC3-F9C5-C177-0CCD-E714AE26D60C}"/>
          </ac:spMkLst>
        </pc:spChg>
        <pc:spChg chg="add del mod">
          <ac:chgData name="Herb Lamp" userId="43aeb93f100cc5d2" providerId="LiveId" clId="{3A5A29C0-CC1B-47E1-9E86-AECCDEF065E2}" dt="2023-02-21T15:40:35.249" v="3105" actId="478"/>
          <ac:spMkLst>
            <pc:docMk/>
            <pc:sldMk cId="2885329741" sldId="280"/>
            <ac:spMk id="7" creationId="{A43556E9-067F-CB4C-C1B4-6BD63061B478}"/>
          </ac:spMkLst>
        </pc:spChg>
        <pc:spChg chg="add del mod">
          <ac:chgData name="Herb Lamp" userId="43aeb93f100cc5d2" providerId="LiveId" clId="{3A5A29C0-CC1B-47E1-9E86-AECCDEF065E2}" dt="2023-02-21T15:42:46.933" v="3444" actId="313"/>
          <ac:spMkLst>
            <pc:docMk/>
            <pc:sldMk cId="2885329741" sldId="280"/>
            <ac:spMk id="9" creationId="{3CB93A0C-AF84-1FFA-05E5-6DDC6F2DF71E}"/>
          </ac:spMkLst>
        </pc:spChg>
        <pc:spChg chg="add">
          <ac:chgData name="Herb Lamp" userId="43aeb93f100cc5d2" providerId="LiveId" clId="{3A5A29C0-CC1B-47E1-9E86-AECCDEF065E2}" dt="2023-02-21T15:36:50.636" v="3040" actId="26606"/>
          <ac:spMkLst>
            <pc:docMk/>
            <pc:sldMk cId="2885329741" sldId="280"/>
            <ac:spMk id="12" creationId="{F13C74B1-5B17-4795-BED0-7140497B445A}"/>
          </ac:spMkLst>
        </pc:spChg>
        <pc:spChg chg="add">
          <ac:chgData name="Herb Lamp" userId="43aeb93f100cc5d2" providerId="LiveId" clId="{3A5A29C0-CC1B-47E1-9E86-AECCDEF065E2}" dt="2023-02-21T15:36:50.636" v="3040" actId="26606"/>
          <ac:spMkLst>
            <pc:docMk/>
            <pc:sldMk cId="2885329741" sldId="280"/>
            <ac:spMk id="14" creationId="{D4974D33-8DC5-464E-8C6D-BE58F0669C17}"/>
          </ac:spMkLst>
        </pc:spChg>
        <pc:picChg chg="add mod">
          <ac:chgData name="Herb Lamp" userId="43aeb93f100cc5d2" providerId="LiveId" clId="{3A5A29C0-CC1B-47E1-9E86-AECCDEF065E2}" dt="2023-02-21T15:36:50.636" v="3040" actId="26606"/>
          <ac:picMkLst>
            <pc:docMk/>
            <pc:sldMk cId="2885329741" sldId="280"/>
            <ac:picMk id="5" creationId="{4FFDD0C3-09F8-A005-29E6-0064E507E99C}"/>
          </ac:picMkLst>
        </pc:picChg>
      </pc:sldChg>
      <pc:sldChg chg="add modNotesTx">
        <pc:chgData name="Herb Lamp" userId="43aeb93f100cc5d2" providerId="LiveId" clId="{3A5A29C0-CC1B-47E1-9E86-AECCDEF065E2}" dt="2023-02-21T16:52:05.895" v="12582" actId="20577"/>
        <pc:sldMkLst>
          <pc:docMk/>
          <pc:sldMk cId="1988063172" sldId="281"/>
        </pc:sldMkLst>
      </pc:sldChg>
      <pc:sldChg chg="add del">
        <pc:chgData name="Herb Lamp" userId="43aeb93f100cc5d2" providerId="LiveId" clId="{3A5A29C0-CC1B-47E1-9E86-AECCDEF065E2}" dt="2023-02-21T22:35:29.039" v="14809" actId="47"/>
        <pc:sldMkLst>
          <pc:docMk/>
          <pc:sldMk cId="1501562332" sldId="282"/>
        </pc:sldMkLst>
      </pc:sldChg>
    </pc:docChg>
  </pc:docChgLst>
  <pc:docChgLst>
    <pc:chgData name="Herb Lamp" userId="43aeb93f100cc5d2" providerId="LiveId" clId="{4B632805-C67D-4038-BB85-2BF29B95D704}"/>
    <pc:docChg chg="custSel addSld delSld modSld addSection delSection modSection">
      <pc:chgData name="Herb Lamp" userId="43aeb93f100cc5d2" providerId="LiveId" clId="{4B632805-C67D-4038-BB85-2BF29B95D704}" dt="2021-09-16T15:33:13.387" v="6869" actId="14100"/>
      <pc:docMkLst>
        <pc:docMk/>
      </pc:docMkLst>
      <pc:sldChg chg="modSp mod">
        <pc:chgData name="Herb Lamp" userId="43aeb93f100cc5d2" providerId="LiveId" clId="{4B632805-C67D-4038-BB85-2BF29B95D704}" dt="2021-09-11T22:33:21.258" v="6801" actId="313"/>
        <pc:sldMkLst>
          <pc:docMk/>
          <pc:sldMk cId="3833695360" sldId="256"/>
        </pc:sldMkLst>
        <pc:spChg chg="mod">
          <ac:chgData name="Herb Lamp" userId="43aeb93f100cc5d2" providerId="LiveId" clId="{4B632805-C67D-4038-BB85-2BF29B95D704}" dt="2021-09-11T22:33:21.258" v="6801" actId="313"/>
          <ac:spMkLst>
            <pc:docMk/>
            <pc:sldMk cId="3833695360" sldId="256"/>
            <ac:spMk id="2" creationId="{2B689642-0E5F-403F-9618-B2C99DAA2FBA}"/>
          </ac:spMkLst>
        </pc:spChg>
      </pc:sldChg>
      <pc:sldChg chg="modNotesTx">
        <pc:chgData name="Herb Lamp" userId="43aeb93f100cc5d2" providerId="LiveId" clId="{4B632805-C67D-4038-BB85-2BF29B95D704}" dt="2021-09-11T22:33:32.026" v="6802" actId="313"/>
        <pc:sldMkLst>
          <pc:docMk/>
          <pc:sldMk cId="1566738207" sldId="257"/>
        </pc:sldMkLst>
      </pc:sldChg>
      <pc:sldChg chg="modNotesTx">
        <pc:chgData name="Herb Lamp" userId="43aeb93f100cc5d2" providerId="LiveId" clId="{4B632805-C67D-4038-BB85-2BF29B95D704}" dt="2021-09-11T22:33:44.507" v="6805" actId="313"/>
        <pc:sldMkLst>
          <pc:docMk/>
          <pc:sldMk cId="327788681" sldId="258"/>
        </pc:sldMkLst>
      </pc:sldChg>
      <pc:sldChg chg="addSp delSp modSp new del mod setBg">
        <pc:chgData name="Herb Lamp" userId="43aeb93f100cc5d2" providerId="LiveId" clId="{4B632805-C67D-4038-BB85-2BF29B95D704}" dt="2021-09-11T21:56:07.514" v="10" actId="47"/>
        <pc:sldMkLst>
          <pc:docMk/>
          <pc:sldMk cId="1999398445" sldId="260"/>
        </pc:sldMkLst>
        <pc:spChg chg="mod">
          <ac:chgData name="Herb Lamp" userId="43aeb93f100cc5d2" providerId="LiveId" clId="{4B632805-C67D-4038-BB85-2BF29B95D704}" dt="2021-09-11T21:55:52.783" v="5" actId="26606"/>
          <ac:spMkLst>
            <pc:docMk/>
            <pc:sldMk cId="1999398445" sldId="260"/>
            <ac:spMk id="2" creationId="{BF067628-785F-44E7-9AE1-29C86C68E486}"/>
          </ac:spMkLst>
        </pc:spChg>
        <pc:spChg chg="del">
          <ac:chgData name="Herb Lamp" userId="43aeb93f100cc5d2" providerId="LiveId" clId="{4B632805-C67D-4038-BB85-2BF29B95D704}" dt="2021-09-11T21:55:46.191" v="1" actId="931"/>
          <ac:spMkLst>
            <pc:docMk/>
            <pc:sldMk cId="1999398445" sldId="260"/>
            <ac:spMk id="3" creationId="{6B9B0D4A-F750-4EE2-8DFE-6B115B7C7F31}"/>
          </ac:spMkLst>
        </pc:spChg>
        <pc:spChg chg="add mod">
          <ac:chgData name="Herb Lamp" userId="43aeb93f100cc5d2" providerId="LiveId" clId="{4B632805-C67D-4038-BB85-2BF29B95D704}" dt="2021-09-11T21:56:02.780" v="9" actId="27636"/>
          <ac:spMkLst>
            <pc:docMk/>
            <pc:sldMk cId="1999398445" sldId="260"/>
            <ac:spMk id="9" creationId="{6335179B-1040-4C19-9393-562236AD68C5}"/>
          </ac:spMkLst>
        </pc:spChg>
        <pc:picChg chg="add mod">
          <ac:chgData name="Herb Lamp" userId="43aeb93f100cc5d2" providerId="LiveId" clId="{4B632805-C67D-4038-BB85-2BF29B95D704}" dt="2021-09-11T21:55:55.671" v="7" actId="1076"/>
          <ac:picMkLst>
            <pc:docMk/>
            <pc:sldMk cId="1999398445" sldId="260"/>
            <ac:picMk id="5" creationId="{2F8929C1-BC8B-491F-AA98-FFFAED0EA11D}"/>
          </ac:picMkLst>
        </pc:picChg>
      </pc:sldChg>
      <pc:sldChg chg="addSp delSp modSp new mod setBg">
        <pc:chgData name="Herb Lamp" userId="43aeb93f100cc5d2" providerId="LiveId" clId="{4B632805-C67D-4038-BB85-2BF29B95D704}" dt="2021-09-11T21:57:01.739" v="44" actId="14100"/>
        <pc:sldMkLst>
          <pc:docMk/>
          <pc:sldMk cId="3892077561" sldId="260"/>
        </pc:sldMkLst>
        <pc:spChg chg="mod">
          <ac:chgData name="Herb Lamp" userId="43aeb93f100cc5d2" providerId="LiveId" clId="{4B632805-C67D-4038-BB85-2BF29B95D704}" dt="2021-09-11T21:57:01.739" v="44" actId="14100"/>
          <ac:spMkLst>
            <pc:docMk/>
            <pc:sldMk cId="3892077561" sldId="260"/>
            <ac:spMk id="2" creationId="{D71DE947-83AC-403D-8658-0A9136E1EE4F}"/>
          </ac:spMkLst>
        </pc:spChg>
        <pc:spChg chg="del">
          <ac:chgData name="Herb Lamp" userId="43aeb93f100cc5d2" providerId="LiveId" clId="{4B632805-C67D-4038-BB85-2BF29B95D704}" dt="2021-09-11T21:56:24.447" v="12" actId="931"/>
          <ac:spMkLst>
            <pc:docMk/>
            <pc:sldMk cId="3892077561" sldId="260"/>
            <ac:spMk id="3" creationId="{EFA50B9C-3449-4D80-8016-5C2247E351A6}"/>
          </ac:spMkLst>
        </pc:spChg>
        <pc:spChg chg="add">
          <ac:chgData name="Herb Lamp" userId="43aeb93f100cc5d2" providerId="LiveId" clId="{4B632805-C67D-4038-BB85-2BF29B95D704}" dt="2021-09-11T21:56:34.561" v="15" actId="26606"/>
          <ac:spMkLst>
            <pc:docMk/>
            <pc:sldMk cId="3892077561" sldId="260"/>
            <ac:spMk id="10" creationId="{6753252F-4873-4F63-801D-CC719279A7D5}"/>
          </ac:spMkLst>
        </pc:spChg>
        <pc:spChg chg="add">
          <ac:chgData name="Herb Lamp" userId="43aeb93f100cc5d2" providerId="LiveId" clId="{4B632805-C67D-4038-BB85-2BF29B95D704}" dt="2021-09-11T21:56:34.561" v="15" actId="26606"/>
          <ac:spMkLst>
            <pc:docMk/>
            <pc:sldMk cId="3892077561" sldId="260"/>
            <ac:spMk id="12" creationId="{047C8CCB-F95D-4249-92DD-651249D3535A}"/>
          </ac:spMkLst>
        </pc:spChg>
        <pc:picChg chg="add mod">
          <ac:chgData name="Herb Lamp" userId="43aeb93f100cc5d2" providerId="LiveId" clId="{4B632805-C67D-4038-BB85-2BF29B95D704}" dt="2021-09-11T21:56:34.561" v="15" actId="26606"/>
          <ac:picMkLst>
            <pc:docMk/>
            <pc:sldMk cId="3892077561" sldId="260"/>
            <ac:picMk id="5" creationId="{D70DF8E6-2BFF-4FD9-A299-6BABF0179AFE}"/>
          </ac:picMkLst>
        </pc:picChg>
      </pc:sldChg>
      <pc:sldChg chg="addSp modSp new mod">
        <pc:chgData name="Herb Lamp" userId="43aeb93f100cc5d2" providerId="LiveId" clId="{4B632805-C67D-4038-BB85-2BF29B95D704}" dt="2021-09-16T15:33:13.387" v="6869" actId="14100"/>
        <pc:sldMkLst>
          <pc:docMk/>
          <pc:sldMk cId="2146661633" sldId="261"/>
        </pc:sldMkLst>
        <pc:graphicFrameChg chg="add mod">
          <ac:chgData name="Herb Lamp" userId="43aeb93f100cc5d2" providerId="LiveId" clId="{4B632805-C67D-4038-BB85-2BF29B95D704}" dt="2021-09-16T15:33:13.387" v="6869" actId="14100"/>
          <ac:graphicFrameMkLst>
            <pc:docMk/>
            <pc:sldMk cId="2146661633" sldId="261"/>
            <ac:graphicFrameMk id="4" creationId="{0080AE40-F37E-40D3-BE19-B979858709D5}"/>
          </ac:graphicFrameMkLst>
        </pc:graphicFrameChg>
      </pc:sldChg>
      <pc:sldChg chg="addSp delSp modSp new del mod">
        <pc:chgData name="Herb Lamp" userId="43aeb93f100cc5d2" providerId="LiveId" clId="{4B632805-C67D-4038-BB85-2BF29B95D704}" dt="2021-09-16T15:30:26.042" v="6858" actId="47"/>
        <pc:sldMkLst>
          <pc:docMk/>
          <pc:sldMk cId="2725029800" sldId="261"/>
        </pc:sldMkLst>
        <pc:spChg chg="mod">
          <ac:chgData name="Herb Lamp" userId="43aeb93f100cc5d2" providerId="LiveId" clId="{4B632805-C67D-4038-BB85-2BF29B95D704}" dt="2021-09-16T15:22:52.330" v="6856" actId="20577"/>
          <ac:spMkLst>
            <pc:docMk/>
            <pc:sldMk cId="2725029800" sldId="261"/>
            <ac:spMk id="2" creationId="{9A8CD2DB-7DE9-4721-9019-FEFB2FB72877}"/>
          </ac:spMkLst>
        </pc:spChg>
        <pc:graphicFrameChg chg="add del mod">
          <ac:chgData name="Herb Lamp" userId="43aeb93f100cc5d2" providerId="LiveId" clId="{4B632805-C67D-4038-BB85-2BF29B95D704}" dt="2021-09-16T15:22:10.625" v="6811" actId="478"/>
          <ac:graphicFrameMkLst>
            <pc:docMk/>
            <pc:sldMk cId="2725029800" sldId="261"/>
            <ac:graphicFrameMk id="4" creationId="{1709EBC2-8AE6-42CB-9470-B608F020C259}"/>
          </ac:graphicFrameMkLst>
        </pc:graphicFrameChg>
        <pc:graphicFrameChg chg="add mod">
          <ac:chgData name="Herb Lamp" userId="43aeb93f100cc5d2" providerId="LiveId" clId="{4B632805-C67D-4038-BB85-2BF29B95D704}" dt="2021-09-16T15:22:58.731" v="6857" actId="14100"/>
          <ac:graphicFrameMkLst>
            <pc:docMk/>
            <pc:sldMk cId="2725029800" sldId="261"/>
            <ac:graphicFrameMk id="5" creationId="{857B6758-C0DC-4CB2-BDC6-FBF5FD28C883}"/>
          </ac:graphicFrameMkLst>
        </pc:graphicFrameChg>
      </pc:sldChg>
    </pc:docChg>
  </pc:docChgLst>
  <pc:docChgLst>
    <pc:chgData name="Herb Lamp" userId="43aeb93f100cc5d2" providerId="LiveId" clId="{6556BFA6-AC79-4439-A9B4-E918F7679497}"/>
    <pc:docChg chg="undo custSel mod addSld delSld modSld modSection">
      <pc:chgData name="Herb Lamp" userId="43aeb93f100cc5d2" providerId="LiveId" clId="{6556BFA6-AC79-4439-A9B4-E918F7679497}" dt="2021-09-25T16:23:56.604" v="720" actId="14100"/>
      <pc:docMkLst>
        <pc:docMk/>
      </pc:docMkLst>
      <pc:sldChg chg="addSp delSp modSp new mod setBg addCm modNotesTx">
        <pc:chgData name="Herb Lamp" userId="43aeb93f100cc5d2" providerId="LiveId" clId="{6556BFA6-AC79-4439-A9B4-E918F7679497}" dt="2021-09-25T16:23:56.604" v="720" actId="14100"/>
        <pc:sldMkLst>
          <pc:docMk/>
          <pc:sldMk cId="677143522" sldId="262"/>
        </pc:sldMkLst>
        <pc:spChg chg="del">
          <ac:chgData name="Herb Lamp" userId="43aeb93f100cc5d2" providerId="LiveId" clId="{6556BFA6-AC79-4439-A9B4-E918F7679497}" dt="2021-09-25T10:25:51.803" v="1"/>
          <ac:spMkLst>
            <pc:docMk/>
            <pc:sldMk cId="677143522" sldId="262"/>
            <ac:spMk id="2" creationId="{E61A7169-5CC0-4D46-92ED-D0DF99636229}"/>
          </ac:spMkLst>
        </pc:spChg>
        <pc:spChg chg="del">
          <ac:chgData name="Herb Lamp" userId="43aeb93f100cc5d2" providerId="LiveId" clId="{6556BFA6-AC79-4439-A9B4-E918F7679497}" dt="2021-09-25T10:25:51.803" v="1"/>
          <ac:spMkLst>
            <pc:docMk/>
            <pc:sldMk cId="677143522" sldId="262"/>
            <ac:spMk id="3" creationId="{85E771C5-3128-4BEB-A161-104742C963B8}"/>
          </ac:spMkLst>
        </pc:spChg>
        <pc:spChg chg="del">
          <ac:chgData name="Herb Lamp" userId="43aeb93f100cc5d2" providerId="LiveId" clId="{6556BFA6-AC79-4439-A9B4-E918F7679497}" dt="2021-09-25T10:25:51.803" v="1"/>
          <ac:spMkLst>
            <pc:docMk/>
            <pc:sldMk cId="677143522" sldId="262"/>
            <ac:spMk id="4" creationId="{275F6C8E-39FE-47D4-BCDE-16B16A2EB0EC}"/>
          </ac:spMkLst>
        </pc:spChg>
        <pc:spChg chg="add mod ord">
          <ac:chgData name="Herb Lamp" userId="43aeb93f100cc5d2" providerId="LiveId" clId="{6556BFA6-AC79-4439-A9B4-E918F7679497}" dt="2021-09-25T16:23:56.604" v="720" actId="14100"/>
          <ac:spMkLst>
            <pc:docMk/>
            <pc:sldMk cId="677143522" sldId="262"/>
            <ac:spMk id="5" creationId="{04638D7F-BC4C-45DB-A51A-64035C330B8E}"/>
          </ac:spMkLst>
        </pc:spChg>
        <pc:spChg chg="add del">
          <ac:chgData name="Herb Lamp" userId="43aeb93f100cc5d2" providerId="LiveId" clId="{6556BFA6-AC79-4439-A9B4-E918F7679497}" dt="2021-09-25T10:27:08.393" v="16" actId="26606"/>
          <ac:spMkLst>
            <pc:docMk/>
            <pc:sldMk cId="677143522" sldId="262"/>
            <ac:spMk id="12" creationId="{87CC2527-562A-4F69-B487-4371E5B243E7}"/>
          </ac:spMkLst>
        </pc:spChg>
        <pc:spChg chg="add">
          <ac:chgData name="Herb Lamp" userId="43aeb93f100cc5d2" providerId="LiveId" clId="{6556BFA6-AC79-4439-A9B4-E918F7679497}" dt="2021-09-25T10:27:08.393" v="16" actId="26606"/>
          <ac:spMkLst>
            <pc:docMk/>
            <pc:sldMk cId="677143522" sldId="262"/>
            <ac:spMk id="19" creationId="{37C89E4B-3C9F-44B9-8B86-D9E3D112D8EC}"/>
          </ac:spMkLst>
        </pc:spChg>
        <pc:picChg chg="add mod">
          <ac:chgData name="Herb Lamp" userId="43aeb93f100cc5d2" providerId="LiveId" clId="{6556BFA6-AC79-4439-A9B4-E918F7679497}" dt="2021-09-25T10:26:26.131" v="4" actId="26606"/>
          <ac:picMkLst>
            <pc:docMk/>
            <pc:sldMk cId="677143522" sldId="262"/>
            <ac:picMk id="7" creationId="{6CE7A06F-076D-4BC2-96D8-27C62659036F}"/>
          </ac:picMkLst>
        </pc:picChg>
        <pc:cxnChg chg="add del">
          <ac:chgData name="Herb Lamp" userId="43aeb93f100cc5d2" providerId="LiveId" clId="{6556BFA6-AC79-4439-A9B4-E918F7679497}" dt="2021-09-25T10:27:08.393" v="16" actId="26606"/>
          <ac:cxnSpMkLst>
            <pc:docMk/>
            <pc:sldMk cId="677143522" sldId="262"/>
            <ac:cxnSpMk id="14" creationId="{BCDAEC91-5BCE-4B55-9CC0-43EF94CB734B}"/>
          </ac:cxnSpMkLst>
        </pc:cxnChg>
        <pc:cxnChg chg="add">
          <ac:chgData name="Herb Lamp" userId="43aeb93f100cc5d2" providerId="LiveId" clId="{6556BFA6-AC79-4439-A9B4-E918F7679497}" dt="2021-09-25T10:27:08.393" v="16" actId="26606"/>
          <ac:cxnSpMkLst>
            <pc:docMk/>
            <pc:sldMk cId="677143522" sldId="262"/>
            <ac:cxnSpMk id="21" creationId="{AA2EAA10-076F-46BD-8F0F-B9A2FB77A85C}"/>
          </ac:cxnSpMkLst>
        </pc:cxnChg>
        <pc:cxnChg chg="add">
          <ac:chgData name="Herb Lamp" userId="43aeb93f100cc5d2" providerId="LiveId" clId="{6556BFA6-AC79-4439-A9B4-E918F7679497}" dt="2021-09-25T10:27:08.393" v="16" actId="26606"/>
          <ac:cxnSpMkLst>
            <pc:docMk/>
            <pc:sldMk cId="677143522" sldId="262"/>
            <ac:cxnSpMk id="23" creationId="{D891E407-403B-4764-86C9-33A56D3BCAA3}"/>
          </ac:cxnSpMkLst>
        </pc:cxnChg>
      </pc:sldChg>
      <pc:sldChg chg="new del">
        <pc:chgData name="Herb Lamp" userId="43aeb93f100cc5d2" providerId="LiveId" clId="{6556BFA6-AC79-4439-A9B4-E918F7679497}" dt="2021-09-25T10:28:36.159" v="34" actId="47"/>
        <pc:sldMkLst>
          <pc:docMk/>
          <pc:sldMk cId="3591531180" sldId="263"/>
        </pc:sldMkLst>
      </pc:sldChg>
    </pc:docChg>
  </pc:docChgLst>
  <pc:docChgLst>
    <pc:chgData name="Herb Lamp" userId="43aeb93f100cc5d2" providerId="LiveId" clId="{A6F61DA1-3E9B-4629-8B90-0B2AEE2F109B}"/>
    <pc:docChg chg="undo custSel addSld delSld modSld modSection">
      <pc:chgData name="Herb Lamp" userId="43aeb93f100cc5d2" providerId="LiveId" clId="{A6F61DA1-3E9B-4629-8B90-0B2AEE2F109B}" dt="2023-04-13T15:48:12.396" v="286" actId="20577"/>
      <pc:docMkLst>
        <pc:docMk/>
      </pc:docMkLst>
      <pc:sldChg chg="del">
        <pc:chgData name="Herb Lamp" userId="43aeb93f100cc5d2" providerId="LiveId" clId="{A6F61DA1-3E9B-4629-8B90-0B2AEE2F109B}" dt="2023-04-13T15:43:30.775" v="12" actId="47"/>
        <pc:sldMkLst>
          <pc:docMk/>
          <pc:sldMk cId="3833695360" sldId="256"/>
        </pc:sldMkLst>
      </pc:sldChg>
      <pc:sldChg chg="del">
        <pc:chgData name="Herb Lamp" userId="43aeb93f100cc5d2" providerId="LiveId" clId="{A6F61DA1-3E9B-4629-8B90-0B2AEE2F109B}" dt="2023-04-13T15:44:21.627" v="14" actId="47"/>
        <pc:sldMkLst>
          <pc:docMk/>
          <pc:sldMk cId="892391217" sldId="259"/>
        </pc:sldMkLst>
      </pc:sldChg>
      <pc:sldChg chg="modSp mod">
        <pc:chgData name="Herb Lamp" userId="43aeb93f100cc5d2" providerId="LiveId" clId="{A6F61DA1-3E9B-4629-8B90-0B2AEE2F109B}" dt="2023-04-13T15:35:00.487" v="10" actId="1076"/>
        <pc:sldMkLst>
          <pc:docMk/>
          <pc:sldMk cId="2146661633" sldId="261"/>
        </pc:sldMkLst>
        <pc:graphicFrameChg chg="mod">
          <ac:chgData name="Herb Lamp" userId="43aeb93f100cc5d2" providerId="LiveId" clId="{A6F61DA1-3E9B-4629-8B90-0B2AEE2F109B}" dt="2023-04-13T15:35:00.487" v="10" actId="1076"/>
          <ac:graphicFrameMkLst>
            <pc:docMk/>
            <pc:sldMk cId="2146661633" sldId="261"/>
            <ac:graphicFrameMk id="4" creationId="{0080AE40-F37E-40D3-BE19-B979858709D5}"/>
          </ac:graphicFrameMkLst>
        </pc:graphicFrameChg>
      </pc:sldChg>
      <pc:sldChg chg="modNotesTx">
        <pc:chgData name="Herb Lamp" userId="43aeb93f100cc5d2" providerId="LiveId" clId="{A6F61DA1-3E9B-4629-8B90-0B2AEE2F109B}" dt="2023-04-13T15:31:59.082" v="0" actId="20577"/>
        <pc:sldMkLst>
          <pc:docMk/>
          <pc:sldMk cId="2439079405" sldId="267"/>
        </pc:sldMkLst>
      </pc:sldChg>
      <pc:sldChg chg="modNotesTx">
        <pc:chgData name="Herb Lamp" userId="43aeb93f100cc5d2" providerId="LiveId" clId="{A6F61DA1-3E9B-4629-8B90-0B2AEE2F109B}" dt="2023-04-13T15:33:26.404" v="8" actId="313"/>
        <pc:sldMkLst>
          <pc:docMk/>
          <pc:sldMk cId="1630653969" sldId="270"/>
        </pc:sldMkLst>
      </pc:sldChg>
      <pc:sldChg chg="add">
        <pc:chgData name="Herb Lamp" userId="43aeb93f100cc5d2" providerId="LiveId" clId="{A6F61DA1-3E9B-4629-8B90-0B2AEE2F109B}" dt="2023-04-13T15:44:15.360" v="13"/>
        <pc:sldMkLst>
          <pc:docMk/>
          <pc:sldMk cId="4117009122" sldId="313"/>
        </pc:sldMkLst>
      </pc:sldChg>
      <pc:sldChg chg="add">
        <pc:chgData name="Herb Lamp" userId="43aeb93f100cc5d2" providerId="LiveId" clId="{A6F61DA1-3E9B-4629-8B90-0B2AEE2F109B}" dt="2023-04-13T15:43:15.592" v="11"/>
        <pc:sldMkLst>
          <pc:docMk/>
          <pc:sldMk cId="2655892048" sldId="317"/>
        </pc:sldMkLst>
      </pc:sldChg>
      <pc:sldChg chg="addSp delSp modSp new mod setBg">
        <pc:chgData name="Herb Lamp" userId="43aeb93f100cc5d2" providerId="LiveId" clId="{A6F61DA1-3E9B-4629-8B90-0B2AEE2F109B}" dt="2023-04-13T15:48:12.396" v="286" actId="20577"/>
        <pc:sldMkLst>
          <pc:docMk/>
          <pc:sldMk cId="2171608268" sldId="318"/>
        </pc:sldMkLst>
        <pc:spChg chg="mod">
          <ac:chgData name="Herb Lamp" userId="43aeb93f100cc5d2" providerId="LiveId" clId="{A6F61DA1-3E9B-4629-8B90-0B2AEE2F109B}" dt="2023-04-13T15:47:50.995" v="261" actId="20577"/>
          <ac:spMkLst>
            <pc:docMk/>
            <pc:sldMk cId="2171608268" sldId="318"/>
            <ac:spMk id="2" creationId="{E7B2998C-C920-0E2F-9552-88C7EA3C4C26}"/>
          </ac:spMkLst>
        </pc:spChg>
        <pc:spChg chg="del">
          <ac:chgData name="Herb Lamp" userId="43aeb93f100cc5d2" providerId="LiveId" clId="{A6F61DA1-3E9B-4629-8B90-0B2AEE2F109B}" dt="2023-04-13T15:45:30.651" v="16" actId="931"/>
          <ac:spMkLst>
            <pc:docMk/>
            <pc:sldMk cId="2171608268" sldId="318"/>
            <ac:spMk id="3" creationId="{584CFAC5-63DC-3A60-15F1-18D5019477C7}"/>
          </ac:spMkLst>
        </pc:spChg>
        <pc:spChg chg="mod">
          <ac:chgData name="Herb Lamp" userId="43aeb93f100cc5d2" providerId="LiveId" clId="{A6F61DA1-3E9B-4629-8B90-0B2AEE2F109B}" dt="2023-04-13T15:48:12.396" v="286" actId="20577"/>
          <ac:spMkLst>
            <pc:docMk/>
            <pc:sldMk cId="2171608268" sldId="318"/>
            <ac:spMk id="4" creationId="{7C5E0EA4-EBAD-F3EE-BC80-929254076369}"/>
          </ac:spMkLst>
        </pc:spChg>
        <pc:spChg chg="add del">
          <ac:chgData name="Herb Lamp" userId="43aeb93f100cc5d2" providerId="LiveId" clId="{A6F61DA1-3E9B-4629-8B90-0B2AEE2F109B}" dt="2023-04-13T15:45:46.093" v="20" actId="26606"/>
          <ac:spMkLst>
            <pc:docMk/>
            <pc:sldMk cId="2171608268" sldId="318"/>
            <ac:spMk id="11" creationId="{79BB35BC-D5C2-4C8B-A22A-A71E6191913B}"/>
          </ac:spMkLst>
        </pc:spChg>
        <pc:spChg chg="add del">
          <ac:chgData name="Herb Lamp" userId="43aeb93f100cc5d2" providerId="LiveId" clId="{A6F61DA1-3E9B-4629-8B90-0B2AEE2F109B}" dt="2023-04-13T15:45:59.634" v="22" actId="26606"/>
          <ac:spMkLst>
            <pc:docMk/>
            <pc:sldMk cId="2171608268" sldId="318"/>
            <ac:spMk id="13" creationId="{D4974D33-8DC5-464E-8C6D-BE58F0669C17}"/>
          </ac:spMkLst>
        </pc:spChg>
        <pc:spChg chg="add del">
          <ac:chgData name="Herb Lamp" userId="43aeb93f100cc5d2" providerId="LiveId" clId="{A6F61DA1-3E9B-4629-8B90-0B2AEE2F109B}" dt="2023-04-13T15:45:59.634" v="22" actId="26606"/>
          <ac:spMkLst>
            <pc:docMk/>
            <pc:sldMk cId="2171608268" sldId="318"/>
            <ac:spMk id="14" creationId="{F13C74B1-5B17-4795-BED0-7140497B445A}"/>
          </ac:spMkLst>
        </pc:spChg>
        <pc:spChg chg="add">
          <ac:chgData name="Herb Lamp" userId="43aeb93f100cc5d2" providerId="LiveId" clId="{A6F61DA1-3E9B-4629-8B90-0B2AEE2F109B}" dt="2023-04-13T15:45:59.650" v="23" actId="26606"/>
          <ac:spMkLst>
            <pc:docMk/>
            <pc:sldMk cId="2171608268" sldId="318"/>
            <ac:spMk id="16" creationId="{79BB35BC-D5C2-4C8B-A22A-A71E6191913B}"/>
          </ac:spMkLst>
        </pc:spChg>
        <pc:picChg chg="add mod ord">
          <ac:chgData name="Herb Lamp" userId="43aeb93f100cc5d2" providerId="LiveId" clId="{A6F61DA1-3E9B-4629-8B90-0B2AEE2F109B}" dt="2023-04-13T15:45:59.650" v="23" actId="26606"/>
          <ac:picMkLst>
            <pc:docMk/>
            <pc:sldMk cId="2171608268" sldId="318"/>
            <ac:picMk id="6" creationId="{9E6DDB65-E80F-063B-A079-72791C6806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7DE99F0-C904-460C-9EC8-13AA24590DAB}" type="datetimeFigureOut">
              <a:rPr lang="en-US" smtClean="0"/>
              <a:t>4/13/2023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8BA26E2-0C34-4A9C-B79F-72BECCE6F473}" type="slidenum">
              <a:rPr lang="en-US" smtClean="0"/>
              <a:t>‹#›</a:t>
            </a:fld>
            <a:endParaRPr lang="en-US" dirty="0"/>
          </a:p>
        </p:txBody>
      </p:sp>
    </p:spTree>
    <p:extLst>
      <p:ext uri="{BB962C8B-B14F-4D97-AF65-F5344CB8AC3E}">
        <p14:creationId xmlns:p14="http://schemas.microsoft.com/office/powerpoint/2010/main" val="175387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E5BC6-46FD-554D-B260-E7C4EBD66E8E}" type="slidenum">
              <a:rPr lang="en-US" smtClean="0"/>
              <a:t>1</a:t>
            </a:fld>
            <a:endParaRPr lang="en-US"/>
          </a:p>
        </p:txBody>
      </p:sp>
    </p:spTree>
    <p:extLst>
      <p:ext uri="{BB962C8B-B14F-4D97-AF65-F5344CB8AC3E}">
        <p14:creationId xmlns:p14="http://schemas.microsoft.com/office/powerpoint/2010/main" val="410721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scriptures.</a:t>
            </a:r>
          </a:p>
          <a:p>
            <a:endParaRPr lang="en-US" dirty="0"/>
          </a:p>
          <a:p>
            <a:r>
              <a:rPr lang="en-US" dirty="0"/>
              <a:t>God’s Word tells us that our ordinary life should be the stuff of the sacred. Yet as we mature in the Lord, we will see that our rhythms can shape us in daily practices, weekly practices, monthly practices, and yearly practices.  </a:t>
            </a:r>
            <a:br>
              <a:rPr lang="en-US" dirty="0"/>
            </a:br>
            <a:r>
              <a:rPr lang="en-US" dirty="0"/>
              <a:t>How might we practice a daily rhythm? (daily devotions); weekly (observing the Lord’s Day); monthly (spiritual conversation with a friend); annual (retreat).</a:t>
            </a:r>
          </a:p>
          <a:p>
            <a:r>
              <a:rPr lang="en-US" dirty="0"/>
              <a:t> </a:t>
            </a:r>
          </a:p>
        </p:txBody>
      </p:sp>
      <p:sp>
        <p:nvSpPr>
          <p:cNvPr id="4" name="Slide Number Placeholder 3"/>
          <p:cNvSpPr>
            <a:spLocks noGrp="1"/>
          </p:cNvSpPr>
          <p:nvPr>
            <p:ph type="sldNum" sz="quarter" idx="5"/>
          </p:nvPr>
        </p:nvSpPr>
        <p:spPr/>
        <p:txBody>
          <a:bodyPr/>
          <a:lstStyle/>
          <a:p>
            <a:fld id="{08BA26E2-0C34-4A9C-B79F-72BECCE6F473}" type="slidenum">
              <a:rPr lang="en-US" smtClean="0"/>
              <a:t>10</a:t>
            </a:fld>
            <a:endParaRPr lang="en-US" dirty="0"/>
          </a:p>
        </p:txBody>
      </p:sp>
    </p:spTree>
    <p:extLst>
      <p:ext uri="{BB962C8B-B14F-4D97-AF65-F5344CB8AC3E}">
        <p14:creationId xmlns:p14="http://schemas.microsoft.com/office/powerpoint/2010/main" val="3517200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created to follow the rhythms of life.  We awake in the daylight hours, we sleep in the night hours. We work six days, we rest one day. We see the seasons of weather and adjust to each accordingly. God made us so we naturally fit into rhythms. And if you read the Gospels, you see Jesus likewise followed rhythms. He often withdraw to lonely places after intense ministry. He followed the cycle of rest and work. He practiced the great religious holidays of his culture.  He celebrated the Passover with his friends. He practiced sacred rhythms.    </a:t>
            </a:r>
          </a:p>
          <a:p>
            <a:endParaRPr lang="en-US" dirty="0"/>
          </a:p>
          <a:p>
            <a:r>
              <a:rPr lang="en-US" dirty="0"/>
              <a:t>Paul tells us to be filled with the Spirit in Eph 5:18. But dos that take place?  Might I suggest it happens in a two-stage approach. Let me illustrate what I mean:</a:t>
            </a:r>
          </a:p>
          <a:p>
            <a:endParaRPr lang="en-US" dirty="0"/>
          </a:p>
          <a:p>
            <a:r>
              <a:rPr lang="en-US" dirty="0"/>
              <a:t>Take a glass of water – it is already full of things – maybe some liquid, maybe dirt, maybe some water?  And I tell you to fill it with clean water – can you do so – not without a lot of spillage and mess.</a:t>
            </a:r>
          </a:p>
          <a:p>
            <a:endParaRPr lang="en-US" dirty="0"/>
          </a:p>
          <a:p>
            <a:r>
              <a:rPr lang="en-US" dirty="0"/>
              <a:t>But if I tell you to first empty the glass and then fill it – you can do it well.  </a:t>
            </a:r>
          </a:p>
          <a:p>
            <a:endParaRPr lang="en-US" dirty="0"/>
          </a:p>
          <a:p>
            <a:r>
              <a:rPr lang="en-US" dirty="0"/>
              <a:t>Being filled with the spirit requires us to empty ourselves first. To release the cares and problems., the sins and worries that encompass us and then to invite the Holy Spirit into those places to fill us with His presence.  Now, both </a:t>
            </a:r>
            <a:r>
              <a:rPr lang="en-US" dirty="0" err="1"/>
              <a:t>oarts</a:t>
            </a:r>
            <a:r>
              <a:rPr lang="en-US" dirty="0"/>
              <a:t> are acts of God.  We really cannot empty ourselves anymore that we can fill ourselves.  But, what scared rhythms do is to be a tool to be used of God to help us in both emptying and filling. That is why rhythms mediate grace. And in </a:t>
            </a:r>
            <a:r>
              <a:rPr lang="en-US" dirty="0" err="1"/>
              <a:t>douing</a:t>
            </a:r>
            <a:r>
              <a:rPr lang="en-US" dirty="0"/>
              <a:t> so, we are so much able to discern God’s invitations to us as well.  </a:t>
            </a:r>
          </a:p>
        </p:txBody>
      </p:sp>
      <p:sp>
        <p:nvSpPr>
          <p:cNvPr id="4" name="Slide Number Placeholder 3"/>
          <p:cNvSpPr>
            <a:spLocks noGrp="1"/>
          </p:cNvSpPr>
          <p:nvPr>
            <p:ph type="sldNum" sz="quarter" idx="5"/>
          </p:nvPr>
        </p:nvSpPr>
        <p:spPr/>
        <p:txBody>
          <a:bodyPr/>
          <a:lstStyle/>
          <a:p>
            <a:fld id="{08BA26E2-0C34-4A9C-B79F-72BECCE6F473}" type="slidenum">
              <a:rPr lang="en-US" smtClean="0"/>
              <a:t>11</a:t>
            </a:fld>
            <a:endParaRPr lang="en-US" dirty="0"/>
          </a:p>
        </p:txBody>
      </p:sp>
    </p:spTree>
    <p:extLst>
      <p:ext uri="{BB962C8B-B14F-4D97-AF65-F5344CB8AC3E}">
        <p14:creationId xmlns:p14="http://schemas.microsoft.com/office/powerpoint/2010/main" val="420646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things which might get in the way of practicing soul care by global workers? (Discuss in groups of 3-5) – list on SNOW?  </a:t>
            </a:r>
          </a:p>
        </p:txBody>
      </p:sp>
      <p:sp>
        <p:nvSpPr>
          <p:cNvPr id="4" name="Slide Number Placeholder 3"/>
          <p:cNvSpPr>
            <a:spLocks noGrp="1"/>
          </p:cNvSpPr>
          <p:nvPr>
            <p:ph type="sldNum" sz="quarter" idx="5"/>
          </p:nvPr>
        </p:nvSpPr>
        <p:spPr/>
        <p:txBody>
          <a:bodyPr/>
          <a:lstStyle/>
          <a:p>
            <a:fld id="{08BA26E2-0C34-4A9C-B79F-72BECCE6F473}" type="slidenum">
              <a:rPr lang="en-US" smtClean="0"/>
              <a:t>12</a:t>
            </a:fld>
            <a:endParaRPr lang="en-US" dirty="0"/>
          </a:p>
        </p:txBody>
      </p:sp>
    </p:spTree>
    <p:extLst>
      <p:ext uri="{BB962C8B-B14F-4D97-AF65-F5344CB8AC3E}">
        <p14:creationId xmlns:p14="http://schemas.microsoft.com/office/powerpoint/2010/main" val="316071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SNOW?  </a:t>
            </a:r>
          </a:p>
        </p:txBody>
      </p:sp>
      <p:sp>
        <p:nvSpPr>
          <p:cNvPr id="4" name="Slide Number Placeholder 3"/>
          <p:cNvSpPr>
            <a:spLocks noGrp="1"/>
          </p:cNvSpPr>
          <p:nvPr>
            <p:ph type="sldNum" sz="quarter" idx="5"/>
          </p:nvPr>
        </p:nvSpPr>
        <p:spPr/>
        <p:txBody>
          <a:bodyPr/>
          <a:lstStyle/>
          <a:p>
            <a:fld id="{08BA26E2-0C34-4A9C-B79F-72BECCE6F473}" type="slidenum">
              <a:rPr lang="en-US" smtClean="0"/>
              <a:t>13</a:t>
            </a:fld>
            <a:endParaRPr lang="en-US" dirty="0"/>
          </a:p>
        </p:txBody>
      </p:sp>
    </p:spTree>
    <p:extLst>
      <p:ext uri="{BB962C8B-B14F-4D97-AF65-F5344CB8AC3E}">
        <p14:creationId xmlns:p14="http://schemas.microsoft.com/office/powerpoint/2010/main" val="127849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Bottom-line truth – No one is indispensable to the Kingdom – but if we are not careful, we might short cut through exhaustion, depression, barrenness and burnout all that God wants to do through us. Ultimately, all we can give God is ourselves. And ultimately, that is all God wants as well. </a:t>
            </a:r>
          </a:p>
        </p:txBody>
      </p:sp>
      <p:sp>
        <p:nvSpPr>
          <p:cNvPr id="4" name="Slide Number Placeholder 3"/>
          <p:cNvSpPr>
            <a:spLocks noGrp="1"/>
          </p:cNvSpPr>
          <p:nvPr>
            <p:ph type="sldNum" sz="quarter" idx="5"/>
          </p:nvPr>
        </p:nvSpPr>
        <p:spPr/>
        <p:txBody>
          <a:bodyPr/>
          <a:lstStyle/>
          <a:p>
            <a:fld id="{08BA26E2-0C34-4A9C-B79F-72BECCE6F473}" type="slidenum">
              <a:rPr lang="en-US" smtClean="0"/>
              <a:t>14</a:t>
            </a:fld>
            <a:endParaRPr lang="en-US" dirty="0"/>
          </a:p>
        </p:txBody>
      </p:sp>
    </p:spTree>
    <p:extLst>
      <p:ext uri="{BB962C8B-B14F-4D97-AF65-F5344CB8AC3E}">
        <p14:creationId xmlns:p14="http://schemas.microsoft.com/office/powerpoint/2010/main" val="733461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give permission. It is vitally important for missionaries to feel we are okay with them focusing in on their soul care. As strange as it may sound, they sometimes need permission to take care of themselves. Why might this be?  </a:t>
            </a:r>
          </a:p>
          <a:p>
            <a:endParaRPr lang="en-US" dirty="0"/>
          </a:p>
          <a:p>
            <a:r>
              <a:rPr lang="en-US" dirty="0"/>
              <a:t>(Supported missionaries feel the pressure to justify their donor’s gifts).</a:t>
            </a:r>
          </a:p>
          <a:p>
            <a:endParaRPr lang="en-US" dirty="0"/>
          </a:p>
          <a:p>
            <a:r>
              <a:rPr lang="en-US" dirty="0"/>
              <a:t>If we tell them, it is not selfish to take care of their souls and we trust them in this process it can free them up to do so.</a:t>
            </a:r>
          </a:p>
          <a:p>
            <a:endParaRPr lang="en-US" dirty="0"/>
          </a:p>
          <a:p>
            <a:r>
              <a:rPr lang="en-US" dirty="0"/>
              <a:t>Second, help them find tools to tend their souls and bodies.  We might need to teach on the subject. Brings helps to them.  Such as? (good books, apps, seminars, articles, podcasts) (provide financial resources for them to go on a retreat, or a conference, encourage a sabbatical, and yes even to help them go on a vacation!) </a:t>
            </a:r>
          </a:p>
          <a:p>
            <a:endParaRPr lang="en-US" dirty="0"/>
          </a:p>
          <a:p>
            <a:r>
              <a:rPr lang="en-US" dirty="0"/>
              <a:t>And finally, follow-up and encourage them.  One way to do this is to ask them their state of their soul.  Ask them do they feel they have sufficient spiritual rhythms in their lives? What robs them of time with God? How </a:t>
            </a:r>
            <a:r>
              <a:rPr lang="en-US" dirty="0" err="1"/>
              <a:t>deos</a:t>
            </a:r>
            <a:r>
              <a:rPr lang="en-US" dirty="0"/>
              <a:t> technology impact your soul? What is restful for you? Refreshing? Do so, however, in a safe and caring way.  They must not feel judgment or evaluation is part of the process.  Maybe send a pastoral couple to the field to ask and support them in soul care. </a:t>
            </a:r>
          </a:p>
          <a:p>
            <a:r>
              <a:rPr lang="en-US" dirty="0"/>
              <a:t> </a:t>
            </a:r>
          </a:p>
        </p:txBody>
      </p:sp>
      <p:sp>
        <p:nvSpPr>
          <p:cNvPr id="4" name="Slide Number Placeholder 3"/>
          <p:cNvSpPr>
            <a:spLocks noGrp="1"/>
          </p:cNvSpPr>
          <p:nvPr>
            <p:ph type="sldNum" sz="quarter" idx="5"/>
          </p:nvPr>
        </p:nvSpPr>
        <p:spPr/>
        <p:txBody>
          <a:bodyPr/>
          <a:lstStyle/>
          <a:p>
            <a:fld id="{08BA26E2-0C34-4A9C-B79F-72BECCE6F473}" type="slidenum">
              <a:rPr lang="en-US" smtClean="0"/>
              <a:t>15</a:t>
            </a:fld>
            <a:endParaRPr lang="en-US" dirty="0"/>
          </a:p>
        </p:txBody>
      </p:sp>
    </p:spTree>
    <p:extLst>
      <p:ext uri="{BB962C8B-B14F-4D97-AF65-F5344CB8AC3E}">
        <p14:creationId xmlns:p14="http://schemas.microsoft.com/office/powerpoint/2010/main" val="3053516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one of the ways we can help teach soul car for our workers is to expose them to spiritual practices.  A spiritual practice is anything that can unite our discipline and desire for godly living into the transformation our souls into the image of Christ. In theological terms we call this sanctification, and it is exclusively the work of the Holy Spirit. </a:t>
            </a:r>
          </a:p>
          <a:p>
            <a:endParaRPr lang="en-US" dirty="0"/>
          </a:p>
          <a:p>
            <a:r>
              <a:rPr lang="en-US" dirty="0"/>
              <a:t>Spiritual practices don’t give us “spiritual brownie points” or help us achieve spiritual greatness.  What they do is simply put us in a place where we can begin to notice God and respond to his invitations to us. Spiritual practices open up space for us to see and to hear God in our lives. As the Holy Spirit leads us, he knows what spiritual practices best suit our current and unique communication with God.  So, as we said before our practices are best when they are personal, flexible, and balanced. </a:t>
            </a:r>
          </a:p>
        </p:txBody>
      </p:sp>
      <p:sp>
        <p:nvSpPr>
          <p:cNvPr id="4" name="Slide Number Placeholder 3"/>
          <p:cNvSpPr>
            <a:spLocks noGrp="1"/>
          </p:cNvSpPr>
          <p:nvPr>
            <p:ph type="sldNum" sz="quarter" idx="5"/>
          </p:nvPr>
        </p:nvSpPr>
        <p:spPr/>
        <p:txBody>
          <a:bodyPr/>
          <a:lstStyle/>
          <a:p>
            <a:fld id="{08BA26E2-0C34-4A9C-B79F-72BECCE6F473}" type="slidenum">
              <a:rPr lang="en-US" smtClean="0"/>
              <a:t>16</a:t>
            </a:fld>
            <a:endParaRPr lang="en-US" dirty="0"/>
          </a:p>
        </p:txBody>
      </p:sp>
    </p:spTree>
    <p:extLst>
      <p:ext uri="{BB962C8B-B14F-4D97-AF65-F5344CB8AC3E}">
        <p14:creationId xmlns:p14="http://schemas.microsoft.com/office/powerpoint/2010/main" val="3918649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d need to make sure it is rooted in scripture and traditions of the church. What are the </a:t>
            </a:r>
            <a:r>
              <a:rPr lang="en-US" dirty="0" err="1"/>
              <a:t>eseentials</a:t>
            </a:r>
            <a:r>
              <a:rPr lang="en-US" dirty="0"/>
              <a:t> spiritual practices that should be characterize the state of every Christian’s walk of faith? There are three.</a:t>
            </a:r>
          </a:p>
        </p:txBody>
      </p:sp>
      <p:sp>
        <p:nvSpPr>
          <p:cNvPr id="4" name="Slide Number Placeholder 3"/>
          <p:cNvSpPr>
            <a:spLocks noGrp="1"/>
          </p:cNvSpPr>
          <p:nvPr>
            <p:ph type="sldNum" sz="quarter" idx="5"/>
          </p:nvPr>
        </p:nvSpPr>
        <p:spPr/>
        <p:txBody>
          <a:bodyPr/>
          <a:lstStyle/>
          <a:p>
            <a:fld id="{08BA26E2-0C34-4A9C-B79F-72BECCE6F473}" type="slidenum">
              <a:rPr lang="en-US" smtClean="0"/>
              <a:t>17</a:t>
            </a:fld>
            <a:endParaRPr lang="en-US" dirty="0"/>
          </a:p>
        </p:txBody>
      </p:sp>
    </p:spTree>
    <p:extLst>
      <p:ext uri="{BB962C8B-B14F-4D97-AF65-F5344CB8AC3E}">
        <p14:creationId xmlns:p14="http://schemas.microsoft.com/office/powerpoint/2010/main" val="374209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is the center of our life before God. Pray is also essential for soul care. But I also believe that a reflective life is necessary.  We evangelicals are great at staying in the Word.  We are okay at prayer. But we (and especially us Americans) are simply terrible at reflection.  We are not a reflective culture.  But to gain wisdom and soul substance, reflection is absolutely essential.  We do not learn if we do not reflect. And so many of us need to be taught how to reflect well.   </a:t>
            </a:r>
          </a:p>
          <a:p>
            <a:endParaRPr lang="en-US" dirty="0"/>
          </a:p>
        </p:txBody>
      </p:sp>
      <p:sp>
        <p:nvSpPr>
          <p:cNvPr id="4" name="Slide Number Placeholder 3"/>
          <p:cNvSpPr>
            <a:spLocks noGrp="1"/>
          </p:cNvSpPr>
          <p:nvPr>
            <p:ph type="sldNum" sz="quarter" idx="5"/>
          </p:nvPr>
        </p:nvSpPr>
        <p:spPr/>
        <p:txBody>
          <a:bodyPr/>
          <a:lstStyle/>
          <a:p>
            <a:fld id="{08BA26E2-0C34-4A9C-B79F-72BECCE6F473}" type="slidenum">
              <a:rPr lang="en-US" smtClean="0"/>
              <a:t>18</a:t>
            </a:fld>
            <a:endParaRPr lang="en-US" dirty="0"/>
          </a:p>
        </p:txBody>
      </p:sp>
    </p:spTree>
    <p:extLst>
      <p:ext uri="{BB962C8B-B14F-4D97-AF65-F5344CB8AC3E}">
        <p14:creationId xmlns:p14="http://schemas.microsoft.com/office/powerpoint/2010/main" val="37712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list some spiritual practices (disciplines) or as America’s greatest theologian Jonathan Edwards called them spiritual graces.  What are some: Prayer (centering prayer, breathe prayer, prayer of examen, contemplative prayer, intercessory prayer, confessional prayer, fixed hour prayer, conversational prayer)</a:t>
            </a:r>
          </a:p>
          <a:p>
            <a:r>
              <a:rPr lang="en-US" dirty="0"/>
              <a:t>The Word (Bible study, reading, lectio, meditation, memorization)</a:t>
            </a:r>
          </a:p>
          <a:p>
            <a:r>
              <a:rPr lang="en-US" dirty="0"/>
              <a:t>Reflection (journaling, examen, retreating, Sabbath-keeping)</a:t>
            </a:r>
          </a:p>
          <a:p>
            <a:r>
              <a:rPr lang="en-US" dirty="0"/>
              <a:t>Silence and Solitude</a:t>
            </a:r>
          </a:p>
          <a:p>
            <a:r>
              <a:rPr lang="en-US" dirty="0"/>
              <a:t>Fasting</a:t>
            </a:r>
          </a:p>
          <a:p>
            <a:r>
              <a:rPr lang="en-US" dirty="0"/>
              <a:t>Slowing</a:t>
            </a:r>
          </a:p>
          <a:p>
            <a:r>
              <a:rPr lang="en-US" dirty="0" err="1"/>
              <a:t>Unpluggng</a:t>
            </a:r>
            <a:endParaRPr lang="en-US" dirty="0"/>
          </a:p>
          <a:p>
            <a:r>
              <a:rPr lang="en-US" dirty="0"/>
              <a:t>Rule of Life</a:t>
            </a:r>
          </a:p>
          <a:p>
            <a:r>
              <a:rPr lang="en-US" dirty="0"/>
              <a:t>Rest</a:t>
            </a:r>
          </a:p>
          <a:p>
            <a:r>
              <a:rPr lang="en-US" dirty="0"/>
              <a:t>Submission</a:t>
            </a:r>
          </a:p>
          <a:p>
            <a:r>
              <a:rPr lang="en-US" dirty="0"/>
              <a:t>Truth telling</a:t>
            </a:r>
          </a:p>
          <a:p>
            <a:r>
              <a:rPr lang="en-US" dirty="0"/>
              <a:t>Hospitality</a:t>
            </a:r>
          </a:p>
          <a:p>
            <a:r>
              <a:rPr lang="en-US" dirty="0"/>
              <a:t>Gratitude</a:t>
            </a:r>
          </a:p>
          <a:p>
            <a:r>
              <a:rPr lang="en-US" dirty="0"/>
              <a:t>Humility</a:t>
            </a:r>
          </a:p>
          <a:p>
            <a:r>
              <a:rPr lang="en-US" dirty="0"/>
              <a:t>Practicing the Presence</a:t>
            </a:r>
          </a:p>
          <a:p>
            <a:r>
              <a:rPr lang="en-US" dirty="0"/>
              <a:t>Life-long learning</a:t>
            </a:r>
          </a:p>
          <a:p>
            <a:r>
              <a:rPr lang="en-US" dirty="0"/>
              <a:t>Spiritual Direction</a:t>
            </a:r>
          </a:p>
          <a:p>
            <a:endParaRPr lang="en-US" dirty="0"/>
          </a:p>
          <a:p>
            <a:r>
              <a:rPr lang="en-US" dirty="0"/>
              <a:t>Adele Calhoun lists 62 spiritual practices in her book: </a:t>
            </a:r>
            <a:r>
              <a:rPr lang="en-US" u="sng" dirty="0"/>
              <a:t>Spiritual Disciplines Handbook</a:t>
            </a:r>
          </a:p>
          <a:p>
            <a:r>
              <a:rPr lang="en-US" u="none" dirty="0"/>
              <a:t>In my book, </a:t>
            </a:r>
            <a:r>
              <a:rPr lang="en-US" u="sng" dirty="0"/>
              <a:t>Journey with Me</a:t>
            </a:r>
            <a:r>
              <a:rPr lang="en-US" u="none" dirty="0"/>
              <a:t> I list 19 practices as it relates to missionaries.</a:t>
            </a:r>
          </a:p>
          <a:p>
            <a:endParaRPr lang="en-US" u="none" dirty="0"/>
          </a:p>
          <a:p>
            <a:r>
              <a:rPr lang="en-US" u="none" dirty="0"/>
              <a:t>And there are many, many more – because we can tailor practices to our own lifestyle and relationship to God. For example, can daily walks be a spiritual discipline? Weekly spiritual conversation with a close friend? Even taking a daily nap? Yes, depending on how it </a:t>
            </a:r>
            <a:r>
              <a:rPr lang="en-US" u="none" dirty="0" err="1"/>
              <a:t>it</a:t>
            </a:r>
            <a:r>
              <a:rPr lang="en-US" u="none" dirty="0"/>
              <a:t> practiced – all can be a practice that you put into your life rhythm.</a:t>
            </a:r>
          </a:p>
        </p:txBody>
      </p:sp>
      <p:sp>
        <p:nvSpPr>
          <p:cNvPr id="4" name="Slide Number Placeholder 3"/>
          <p:cNvSpPr>
            <a:spLocks noGrp="1"/>
          </p:cNvSpPr>
          <p:nvPr>
            <p:ph type="sldNum" sz="quarter" idx="5"/>
          </p:nvPr>
        </p:nvSpPr>
        <p:spPr/>
        <p:txBody>
          <a:bodyPr/>
          <a:lstStyle/>
          <a:p>
            <a:fld id="{08BA26E2-0C34-4A9C-B79F-72BECCE6F473}" type="slidenum">
              <a:rPr lang="en-US" smtClean="0"/>
              <a:t>19</a:t>
            </a:fld>
            <a:endParaRPr lang="en-US" dirty="0"/>
          </a:p>
        </p:txBody>
      </p:sp>
    </p:spTree>
    <p:extLst>
      <p:ext uri="{BB962C8B-B14F-4D97-AF65-F5344CB8AC3E}">
        <p14:creationId xmlns:p14="http://schemas.microsoft.com/office/powerpoint/2010/main" val="297199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A26E2-0C34-4A9C-B79F-72BECCE6F473}" type="slidenum">
              <a:rPr lang="en-US" smtClean="0"/>
              <a:t>2</a:t>
            </a:fld>
            <a:endParaRPr lang="en-US" dirty="0"/>
          </a:p>
        </p:txBody>
      </p:sp>
    </p:spTree>
    <p:extLst>
      <p:ext uri="{BB962C8B-B14F-4D97-AF65-F5344CB8AC3E}">
        <p14:creationId xmlns:p14="http://schemas.microsoft.com/office/powerpoint/2010/main" val="3677609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life has been shaped by men and women who have loved me and handed me something of God in their very human lives. Their spiritual practices were woven into the fabric of their lives on the loom of relationships with God and with me. They were not perfect but even in their stumbling and bumbling ways, they set an example for me to follow. </a:t>
            </a:r>
          </a:p>
          <a:p>
            <a:endParaRPr lang="en-US" dirty="0"/>
          </a:p>
          <a:p>
            <a:r>
              <a:rPr lang="en-US" dirty="0"/>
              <a:t>Disciplines are to be learned and we learn them best in relationships. So, after you give </a:t>
            </a:r>
            <a:r>
              <a:rPr lang="en-US" dirty="0" err="1"/>
              <a:t>worlkers</a:t>
            </a:r>
            <a:r>
              <a:rPr lang="en-US" dirty="0"/>
              <a:t> permission to tend to their souls, and after you help them discover tools that work for them, finally bring encouragement to </a:t>
            </a:r>
            <a:r>
              <a:rPr lang="en-US" dirty="0" err="1"/>
              <a:t>thei</a:t>
            </a:r>
            <a:r>
              <a:rPr lang="en-US" dirty="0"/>
              <a:t> hearts. God can use you in the power of the Holy Spirit to simply be there for them. Her are fours suggestion in order to encourage your worker. </a:t>
            </a:r>
          </a:p>
        </p:txBody>
      </p:sp>
      <p:sp>
        <p:nvSpPr>
          <p:cNvPr id="4" name="Slide Number Placeholder 3"/>
          <p:cNvSpPr>
            <a:spLocks noGrp="1"/>
          </p:cNvSpPr>
          <p:nvPr>
            <p:ph type="sldNum" sz="quarter" idx="5"/>
          </p:nvPr>
        </p:nvSpPr>
        <p:spPr/>
        <p:txBody>
          <a:bodyPr/>
          <a:lstStyle/>
          <a:p>
            <a:fld id="{08BA26E2-0C34-4A9C-B79F-72BECCE6F473}" type="slidenum">
              <a:rPr lang="en-US" smtClean="0"/>
              <a:t>20</a:t>
            </a:fld>
            <a:endParaRPr lang="en-US" dirty="0"/>
          </a:p>
        </p:txBody>
      </p:sp>
    </p:spTree>
    <p:extLst>
      <p:ext uri="{BB962C8B-B14F-4D97-AF65-F5344CB8AC3E}">
        <p14:creationId xmlns:p14="http://schemas.microsoft.com/office/powerpoint/2010/main" val="3420668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Like the four seasons of our life, spiritual transformation follows the movement of God’s Holy transforming power through stages and experiences.  We need to encourage our people to not give up or give in to the temptations of overwork and under dependency upon the Lord. Sacred rhythms can produce a richness in life that moves us through all its seasons. Each ends not by our own doing. Our responsibility is simply to know the season and match our actions and inactions to it. Yes, it can be the slow hard discipline of waiting as our souls long for the coming of our Lord Jesus – but as we wait, practice our disciples and rhythms, we grow in dependency upon our God. Summer only comes when we have gone through the seasons of fall, winter and spring. Our rhythms and disciplines keep us going until that Summer.  </a:t>
            </a:r>
          </a:p>
          <a:p>
            <a:pPr algn="l"/>
            <a:r>
              <a:rPr lang="en-US" dirty="0"/>
              <a:t>I leave you with two to seek: 1) Christ’s presence in season and out, to know even the darkness cannot hide him and that by his light I see light.</a:t>
            </a:r>
          </a:p>
          <a:p>
            <a:pPr algn="l"/>
            <a:r>
              <a:rPr lang="en-US" dirty="0"/>
              <a:t>		2) And Christ’s wisdom in season and out, to know how best to meet him, how best to make the lost out of each season and each moment. That is to live by the Spirit for God’s glory. </a:t>
            </a:r>
          </a:p>
        </p:txBody>
      </p:sp>
      <p:sp>
        <p:nvSpPr>
          <p:cNvPr id="4" name="Slide Number Placeholder 3"/>
          <p:cNvSpPr>
            <a:spLocks noGrp="1"/>
          </p:cNvSpPr>
          <p:nvPr>
            <p:ph type="sldNum" sz="quarter" idx="5"/>
          </p:nvPr>
        </p:nvSpPr>
        <p:spPr/>
        <p:txBody>
          <a:bodyPr/>
          <a:lstStyle/>
          <a:p>
            <a:fld id="{08BA26E2-0C34-4A9C-B79F-72BECCE6F473}" type="slidenum">
              <a:rPr lang="en-US" smtClean="0"/>
              <a:t>21</a:t>
            </a:fld>
            <a:endParaRPr lang="en-US" dirty="0"/>
          </a:p>
        </p:txBody>
      </p:sp>
    </p:spTree>
    <p:extLst>
      <p:ext uri="{BB962C8B-B14F-4D97-AF65-F5344CB8AC3E}">
        <p14:creationId xmlns:p14="http://schemas.microsoft.com/office/powerpoint/2010/main" val="3507902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Carey Publishers has published my book on spiritual practices called Journey With Me.  It might be a helpful tool for your global worker as they tend to  their soul. The uniqueness of it is not the practices themselves – there are greater books on spiritual rhythms or spiritual disciplines – but that it is written by someone who has been a missionary for over forty years and brings my missionary life experience to bear on the subject.  I hope people reading it can recognize their own story in mine and in those who are in the book.  I have copies at the BI book table, but you can also order bulk copies through the DR code there. You can </a:t>
            </a:r>
            <a:r>
              <a:rPr lang="en-US" dirty="0" err="1"/>
              <a:t>slo</a:t>
            </a:r>
            <a:r>
              <a:rPr lang="en-US" dirty="0"/>
              <a:t> order through Amazon and other distributors.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08BA26E2-0C34-4A9C-B79F-72BECCE6F473}" type="slidenum">
              <a:rPr lang="en-US" smtClean="0"/>
              <a:t>22</a:t>
            </a:fld>
            <a:endParaRPr lang="en-US" dirty="0"/>
          </a:p>
        </p:txBody>
      </p:sp>
    </p:spTree>
    <p:extLst>
      <p:ext uri="{BB962C8B-B14F-4D97-AF65-F5344CB8AC3E}">
        <p14:creationId xmlns:p14="http://schemas.microsoft.com/office/powerpoint/2010/main" val="1069730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A26E2-0C34-4A9C-B79F-72BECCE6F473}" type="slidenum">
              <a:rPr lang="en-US" smtClean="0"/>
              <a:t>23</a:t>
            </a:fld>
            <a:endParaRPr lang="en-US" dirty="0"/>
          </a:p>
        </p:txBody>
      </p:sp>
    </p:spTree>
    <p:extLst>
      <p:ext uri="{BB962C8B-B14F-4D97-AF65-F5344CB8AC3E}">
        <p14:creationId xmlns:p14="http://schemas.microsoft.com/office/powerpoint/2010/main" val="1827079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3E5BC6-46FD-554D-B260-E7C4EBD66E8E}" type="slidenum">
              <a:rPr lang="en-US" smtClean="0"/>
              <a:t>24</a:t>
            </a:fld>
            <a:endParaRPr lang="en-US"/>
          </a:p>
        </p:txBody>
      </p:sp>
    </p:spTree>
    <p:extLst>
      <p:ext uri="{BB962C8B-B14F-4D97-AF65-F5344CB8AC3E}">
        <p14:creationId xmlns:p14="http://schemas.microsoft.com/office/powerpoint/2010/main" val="72224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BA26E2-0C34-4A9C-B79F-72BECCE6F473}" type="slidenum">
              <a:rPr lang="en-US" smtClean="0"/>
              <a:t>3</a:t>
            </a:fld>
            <a:endParaRPr lang="en-US" dirty="0"/>
          </a:p>
        </p:txBody>
      </p:sp>
    </p:spTree>
    <p:extLst>
      <p:ext uri="{BB962C8B-B14F-4D97-AF65-F5344CB8AC3E}">
        <p14:creationId xmlns:p14="http://schemas.microsoft.com/office/powerpoint/2010/main" val="151423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soul care and why do we need it? (Discuss in groups of three to five)</a:t>
            </a:r>
          </a:p>
          <a:p>
            <a:r>
              <a:rPr lang="en-US" dirty="0"/>
              <a:t>Soul care is a means of restoring brokenness between me and God, me and self, and me and others, and me and my environment (creation). How does soul care bring me into restoration with God, self, others and creation?</a:t>
            </a:r>
          </a:p>
          <a:p>
            <a:endParaRPr lang="en-US" dirty="0"/>
          </a:p>
          <a:p>
            <a:r>
              <a:rPr lang="en-US" dirty="0"/>
              <a:t>Soul care helps you live from a healthy soul and wisely you to authentic transformation into the character or likeness of Jesus Christ. </a:t>
            </a:r>
          </a:p>
        </p:txBody>
      </p:sp>
      <p:sp>
        <p:nvSpPr>
          <p:cNvPr id="4" name="Slide Number Placeholder 3"/>
          <p:cNvSpPr>
            <a:spLocks noGrp="1"/>
          </p:cNvSpPr>
          <p:nvPr>
            <p:ph type="sldNum" sz="quarter" idx="5"/>
          </p:nvPr>
        </p:nvSpPr>
        <p:spPr/>
        <p:txBody>
          <a:bodyPr/>
          <a:lstStyle/>
          <a:p>
            <a:fld id="{08BA26E2-0C34-4A9C-B79F-72BECCE6F473}" type="slidenum">
              <a:rPr lang="en-US" smtClean="0"/>
              <a:t>4</a:t>
            </a:fld>
            <a:endParaRPr lang="en-US" dirty="0"/>
          </a:p>
        </p:txBody>
      </p:sp>
    </p:spTree>
    <p:extLst>
      <p:ext uri="{BB962C8B-B14F-4D97-AF65-F5344CB8AC3E}">
        <p14:creationId xmlns:p14="http://schemas.microsoft.com/office/powerpoint/2010/main" val="349648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years ago, I started to see a trend with so many of the guys I was talking to concerning their walk with the LORD and their life and ministry.  They would come to me complaining and wondering if what they were experiencing as all there was to the Christian life.  Most had been in ministry for quite a while and had served faithfully for many years on the field and yet, they while not necessarily burned out, they were struggling in feeling any joy and intimacy with Christ.  As I began to explore reasons for this, it soon become apparent that almost to a person they were experiencing a lot of activity and performance-based Christianity and ministry, vey little resting in their identity with Christ.  They had placed their call to the field and ministry ahead of their relationship with God.  So, for example, their time in the Word weas simply time spent preparing for their next Bible study or their next sermon or their next whatever, hardly ever were they just spending time  simply being with God trough His word.  As we talked, they soon realized this fact, but they seemed to be helpless in changing – they did not know to grow in intimacy with the Father. </a:t>
            </a:r>
          </a:p>
          <a:p>
            <a:r>
              <a:rPr lang="en-US" dirty="0"/>
              <a:t>This </a:t>
            </a:r>
            <a:r>
              <a:rPr lang="en-US" i="1" dirty="0"/>
              <a:t> I am sure is not an unique experience with me, but probably each of you who have walked with others </a:t>
            </a:r>
            <a:r>
              <a:rPr lang="en-US" i="0" dirty="0"/>
              <a:t>have walked with others have also to some degree seen this in their lives as well.  It was for this reason that I wrote JWM. To help global workers develop their spiritual lives by examining both hindrances as well as pathways through those hindrances to full abundant life with Christ.  </a:t>
            </a:r>
          </a:p>
          <a:p>
            <a:r>
              <a:rPr lang="en-US" i="0" dirty="0"/>
              <a:t>Each chapter in the book explores an ancient pathway of spiritual growth and transformation  and particular fruit of such spiritual graces. So, for example there is a chapter exploring how a global worker may practice Sabbath-keeping and the God-given fruit of Rest that comes out of such practice.  Or, how practicing hospitality can lead one toward realizing the gift of space and freedom it brings. </a:t>
            </a:r>
          </a:p>
          <a:p>
            <a:r>
              <a:rPr lang="en-US" i="0" dirty="0"/>
              <a:t>I have 18 such spiritual practices in the book, and none are unique to me.  They are time-tested and biblically affirmed spiritual ancient pathways of growth in the Lord that have been part of the church’s teaching for centuries. However, what might be unique is the background discussion of these ancient pathways within a global mission context. </a:t>
            </a:r>
          </a:p>
          <a:p>
            <a:r>
              <a:rPr lang="en-US" i="0" dirty="0"/>
              <a:t>So how might you use this material with the global workers you shepherd? First, let them read the context. At the end of each chapter is a series of reflection questions as well as additional resources to help them both grapple with where they are in this particular spiritual disciplines as well as give them further areas of study if they want to go deeper on the subject. Then in various formats such blogs, podcasts, email, articles, personal visits or coaching sessions you can explore where they think there are and how they want to grow in these areas.  But I need to remind us that our relationship with the LORD is not about performance – doing these practices does not  necessarily increase our love, dependence or growth in the LORD. It is always a heart-matter and dependent on the Holy Spirit to produce the fruit in our lives.  But in less we start with our heart – our hands of ministry will just lead us to being jaded, cynical and burned out for the ord. If you are seeing that among you people consider introducing them under the guidance of the Spirit’s overflow into their lives these practices.  </a:t>
            </a:r>
            <a:endParaRPr lang="en-US" dirty="0"/>
          </a:p>
        </p:txBody>
      </p:sp>
      <p:sp>
        <p:nvSpPr>
          <p:cNvPr id="4" name="Slide Number Placeholder 3"/>
          <p:cNvSpPr>
            <a:spLocks noGrp="1"/>
          </p:cNvSpPr>
          <p:nvPr>
            <p:ph type="sldNum" sz="quarter" idx="5"/>
          </p:nvPr>
        </p:nvSpPr>
        <p:spPr/>
        <p:txBody>
          <a:bodyPr/>
          <a:lstStyle/>
          <a:p>
            <a:fld id="{08BA26E2-0C34-4A9C-B79F-72BECCE6F473}" type="slidenum">
              <a:rPr lang="en-US" smtClean="0"/>
              <a:t>5</a:t>
            </a:fld>
            <a:endParaRPr lang="en-US" dirty="0"/>
          </a:p>
        </p:txBody>
      </p:sp>
    </p:spTree>
    <p:extLst>
      <p:ext uri="{BB962C8B-B14F-4D97-AF65-F5344CB8AC3E}">
        <p14:creationId xmlns:p14="http://schemas.microsoft.com/office/powerpoint/2010/main" val="66176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points us back to the ancient pathways of spiritual transformation which for him was to practice what Moses in his last sermon proclaimed in Deuteronomy 6 </a:t>
            </a:r>
            <a:r>
              <a:rPr lang="en-US" i="1" dirty="0"/>
              <a:t>“This is the commandment, the rules and regulations, that God, your God, commanded me to teach you to live out in the land you’re about to cross into to possess. This is so that you’ll live in deep reverence before God lifelong, observing all his rules and regulations that I’m commanding you, you and your children and your grandchildren, living godly long lives. Listen obediently, Israel,. Do what you are told so that you will have a good life.” </a:t>
            </a:r>
          </a:p>
          <a:p>
            <a:endParaRPr lang="en-US" i="1" dirty="0"/>
          </a:p>
          <a:p>
            <a:r>
              <a:rPr lang="en-US" i="0" dirty="0"/>
              <a:t>Soul care simply points us back to God to deepen and transform us so that we will have a good life. Not necessarily an easy life, but a good one. </a:t>
            </a:r>
            <a:r>
              <a:rPr lang="en-US" i="1" dirty="0"/>
              <a:t> </a:t>
            </a:r>
            <a:r>
              <a:rPr lang="en-US" dirty="0"/>
              <a:t> </a:t>
            </a:r>
          </a:p>
        </p:txBody>
      </p:sp>
      <p:sp>
        <p:nvSpPr>
          <p:cNvPr id="4" name="Slide Number Placeholder 3"/>
          <p:cNvSpPr>
            <a:spLocks noGrp="1"/>
          </p:cNvSpPr>
          <p:nvPr>
            <p:ph type="sldNum" sz="quarter" idx="5"/>
          </p:nvPr>
        </p:nvSpPr>
        <p:spPr/>
        <p:txBody>
          <a:bodyPr/>
          <a:lstStyle/>
          <a:p>
            <a:fld id="{08BA26E2-0C34-4A9C-B79F-72BECCE6F473}" type="slidenum">
              <a:rPr lang="en-US" smtClean="0"/>
              <a:t>6</a:t>
            </a:fld>
            <a:endParaRPr lang="en-US" dirty="0"/>
          </a:p>
        </p:txBody>
      </p:sp>
    </p:spTree>
    <p:extLst>
      <p:ext uri="{BB962C8B-B14F-4D97-AF65-F5344CB8AC3E}">
        <p14:creationId xmlns:p14="http://schemas.microsoft.com/office/powerpoint/2010/main" val="12228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soul care means in a practical, comprehensive way. </a:t>
            </a:r>
          </a:p>
        </p:txBody>
      </p:sp>
      <p:sp>
        <p:nvSpPr>
          <p:cNvPr id="4" name="Slide Number Placeholder 3"/>
          <p:cNvSpPr>
            <a:spLocks noGrp="1"/>
          </p:cNvSpPr>
          <p:nvPr>
            <p:ph type="sldNum" sz="quarter" idx="5"/>
          </p:nvPr>
        </p:nvSpPr>
        <p:spPr/>
        <p:txBody>
          <a:bodyPr/>
          <a:lstStyle/>
          <a:p>
            <a:fld id="{08BA26E2-0C34-4A9C-B79F-72BECCE6F473}" type="slidenum">
              <a:rPr lang="en-US" smtClean="0"/>
              <a:t>7</a:t>
            </a:fld>
            <a:endParaRPr lang="en-US" dirty="0"/>
          </a:p>
        </p:txBody>
      </p:sp>
    </p:spTree>
    <p:extLst>
      <p:ext uri="{BB962C8B-B14F-4D97-AF65-F5344CB8AC3E}">
        <p14:creationId xmlns:p14="http://schemas.microsoft.com/office/powerpoint/2010/main" val="58761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destruction that happens in our relationships – to God, ourself, others and our world when we do not attend to our souls? (Discuss in groups of 3-5)</a:t>
            </a:r>
          </a:p>
          <a:p>
            <a:endParaRPr lang="en-US" dirty="0"/>
          </a:p>
          <a:p>
            <a:r>
              <a:rPr lang="en-US" dirty="0"/>
              <a:t>John Calvin is famous for starting his </a:t>
            </a:r>
            <a:r>
              <a:rPr lang="en-US" i="1" dirty="0"/>
              <a:t>Institutes, </a:t>
            </a:r>
            <a:r>
              <a:rPr lang="en-US" i="0" dirty="0"/>
              <a:t>his great theological work by declaring that knowledge of God is tied up to knowledge of ourselves. He writes: </a:t>
            </a:r>
            <a:r>
              <a:rPr lang="en-US" i="1" dirty="0"/>
              <a:t>Nearly all wisdom we possess, that is to say, true wisdom and sound wisdom consists of two parts: the knowledge of God and the knowledge of ourselves.” </a:t>
            </a:r>
          </a:p>
          <a:p>
            <a:endParaRPr lang="en-US" i="1" dirty="0"/>
          </a:p>
          <a:p>
            <a:r>
              <a:rPr lang="en-US" dirty="0"/>
              <a:t>If we do not understand ourselves – our weaknesses, our triggers, our limitations, our capacities, our strengths, we are prone to harm not only ourselves but others. We need constantly to be asking ourselves questions like: Where am I right now? What are my feelings, thoughts, joy, </a:t>
            </a:r>
            <a:r>
              <a:rPr lang="en-US" dirty="0" err="1"/>
              <a:t>longoings</a:t>
            </a:r>
            <a:r>
              <a:rPr lang="en-US" dirty="0"/>
              <a:t>,? How do I view myself in regard to where I am right now in life and ministry? Do I feel burned out or overwhelmed? What temptations am I facing? Where is the good getting in the way of the God’s purposes for me?  </a:t>
            </a:r>
          </a:p>
          <a:p>
            <a:endParaRPr lang="en-US" dirty="0"/>
          </a:p>
          <a:p>
            <a:r>
              <a:rPr lang="en-US" dirty="0"/>
              <a:t>And we need to be asking the questions concerning our relationship to God: How are you experiencing Him right now? What is He speaking to you in your heart?  </a:t>
            </a:r>
          </a:p>
          <a:p>
            <a:endParaRPr lang="en-US" dirty="0"/>
          </a:p>
          <a:p>
            <a:r>
              <a:rPr lang="en-US" dirty="0"/>
              <a:t>So how do we best do this? We do this by practicing sacred </a:t>
            </a:r>
            <a:r>
              <a:rPr lang="en-US" dirty="0" err="1"/>
              <a:t>rythyms</a:t>
            </a:r>
            <a:r>
              <a:rPr lang="en-US" dirty="0"/>
              <a:t>.  </a:t>
            </a:r>
          </a:p>
        </p:txBody>
      </p:sp>
      <p:sp>
        <p:nvSpPr>
          <p:cNvPr id="4" name="Slide Number Placeholder 3"/>
          <p:cNvSpPr>
            <a:spLocks noGrp="1"/>
          </p:cNvSpPr>
          <p:nvPr>
            <p:ph type="sldNum" sz="quarter" idx="5"/>
          </p:nvPr>
        </p:nvSpPr>
        <p:spPr/>
        <p:txBody>
          <a:bodyPr/>
          <a:lstStyle/>
          <a:p>
            <a:fld id="{08BA26E2-0C34-4A9C-B79F-72BECCE6F473}" type="slidenum">
              <a:rPr lang="en-US" smtClean="0"/>
              <a:t>8</a:t>
            </a:fld>
            <a:endParaRPr lang="en-US" dirty="0"/>
          </a:p>
        </p:txBody>
      </p:sp>
    </p:spTree>
    <p:extLst>
      <p:ext uri="{BB962C8B-B14F-4D97-AF65-F5344CB8AC3E}">
        <p14:creationId xmlns:p14="http://schemas.microsoft.com/office/powerpoint/2010/main" val="320224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practice sacred rhythms is a commitment on our part to life our life in an intentional and certain way. It moves us toward better congruence between our intentions, thoughts, words, and behaviors. It is intended to help us attain and maintain structure to facilitate our whole lives: physical, relational, psychological, and spiritual. However, there is not one pattern for everyone. My rhythm is going to look different from yours because I am different from you. So our rhythm should be personal – tailored to me, flexible, relating to my schedule and season in life, and balanced taking in all parts of my soul – physical, mental, emotional, and spiritual. </a:t>
            </a:r>
          </a:p>
        </p:txBody>
      </p:sp>
      <p:sp>
        <p:nvSpPr>
          <p:cNvPr id="4" name="Slide Number Placeholder 3"/>
          <p:cNvSpPr>
            <a:spLocks noGrp="1"/>
          </p:cNvSpPr>
          <p:nvPr>
            <p:ph type="sldNum" sz="quarter" idx="5"/>
          </p:nvPr>
        </p:nvSpPr>
        <p:spPr/>
        <p:txBody>
          <a:bodyPr/>
          <a:lstStyle/>
          <a:p>
            <a:fld id="{08BA26E2-0C34-4A9C-B79F-72BECCE6F473}" type="slidenum">
              <a:rPr lang="en-US" smtClean="0"/>
              <a:t>9</a:t>
            </a:fld>
            <a:endParaRPr lang="en-US" dirty="0"/>
          </a:p>
        </p:txBody>
      </p:sp>
    </p:spTree>
    <p:extLst>
      <p:ext uri="{BB962C8B-B14F-4D97-AF65-F5344CB8AC3E}">
        <p14:creationId xmlns:p14="http://schemas.microsoft.com/office/powerpoint/2010/main" val="309494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A35D-1B8D-498C-AC29-4025CBCFF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6B22A-519D-428D-9F5F-383E36DCA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AB911D-4495-47D6-A7B8-C8052E2F008F}"/>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EA4E5DEC-742D-4ECD-A8E7-04DDF1768B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02BEED-AC6B-4450-A64F-248DE4D2A1F9}"/>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153139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DBF4-936C-4E78-AECA-DDB072564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CFF1B8-B2E0-47F2-AB39-BFCEAD0F4E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4A72F-FA12-4047-9FB6-CC41DA973720}"/>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04AF966F-48FF-4B28-B8A3-BB7CD169E2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FCAA0C-DD68-457A-90AA-131B12D7E745}"/>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179880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1DA6C-812E-490E-B1D9-71CD1B7152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FD4FE-05CA-4A6D-B6D9-FE504B3DF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D0F05-8B25-40A0-9B56-F8AA94A46E06}"/>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36FCC319-FCAC-4EAB-9AB8-E9CAA49D7B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BF324D-0DAF-49E2-B262-D81A6CF796C3}"/>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233047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D981-6CB4-4C4F-B94D-4C6D407C2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0D233-63DD-4EA5-AF07-E53C8454BB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6F770-6277-41E1-9604-32083A1FA131}"/>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A24A9DF5-6986-4118-8ABD-BF0C432F3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244B89-774E-4C26-BFBB-41E425BCE4CB}"/>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78902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1295-A85E-4738-85FB-D577556C90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303AB-A6AD-4A71-8F1D-35A7EE920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030A3-6147-4BAD-8BC7-6C834EA2DB3F}"/>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CB20B8E0-6942-4687-B03D-E671843A20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3816C8-9790-4D65-AB4C-649AEB4A7CBA}"/>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312555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BE4A-E75F-41B6-9E2C-68121F08A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0944BA-888E-431E-9F51-E94E46E03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2EB09-98E8-4B7B-93FF-132AA9F369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A3B8C-78F5-41E5-9B13-A3CF0E19D281}"/>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6" name="Footer Placeholder 5">
            <a:extLst>
              <a:ext uri="{FF2B5EF4-FFF2-40B4-BE49-F238E27FC236}">
                <a16:creationId xmlns:a16="http://schemas.microsoft.com/office/drawing/2014/main" id="{C268C9CB-4389-47DF-9AB7-3009F4BF00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02868D-0876-450B-A63C-C1909C7D767A}"/>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299250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6552-33BD-4E52-83BA-F0873B9EBC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3AE45-CBCB-4D38-A970-C3AC63C0B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60CFD-A5F1-45A4-91B0-EFF1F259EF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50DC5-4317-476B-9057-C8E0E5DD6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05B38-C41A-4C7E-91F0-E4B5EDC6B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A2A3E6-16F6-4C05-B9CB-D91DB1C73CB8}"/>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8" name="Footer Placeholder 7">
            <a:extLst>
              <a:ext uri="{FF2B5EF4-FFF2-40B4-BE49-F238E27FC236}">
                <a16:creationId xmlns:a16="http://schemas.microsoft.com/office/drawing/2014/main" id="{8D8C4631-0039-4B41-93E1-50D0898138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7146F0E-6668-41EF-9F5F-52DA23C84512}"/>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312701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652B-ED32-4EF8-A227-5267D25FEC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77B471-5DA4-4641-81D4-DCDD31FB42DC}"/>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4" name="Footer Placeholder 3">
            <a:extLst>
              <a:ext uri="{FF2B5EF4-FFF2-40B4-BE49-F238E27FC236}">
                <a16:creationId xmlns:a16="http://schemas.microsoft.com/office/drawing/2014/main" id="{7DA66636-3EC2-4E51-B932-C9011BC28F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E2A6FC-7B06-4A10-9DA9-054D8FEB005D}"/>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187876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5EA3AB-6525-45D5-A170-F490B9A3371D}"/>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3" name="Footer Placeholder 2">
            <a:extLst>
              <a:ext uri="{FF2B5EF4-FFF2-40B4-BE49-F238E27FC236}">
                <a16:creationId xmlns:a16="http://schemas.microsoft.com/office/drawing/2014/main" id="{873DDB3D-FB6A-4470-B3BE-0DD6F19806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C89DBD-EC5C-4680-98CF-01FB3CE08BDF}"/>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184275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5734-09A1-4B38-8C86-5544968F7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D11086-C765-40D6-8103-E2C28B62F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9A095E-3504-4470-A4ED-404C3951C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126D0-CBA3-4D2D-8F0D-7649E240E062}"/>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6" name="Footer Placeholder 5">
            <a:extLst>
              <a:ext uri="{FF2B5EF4-FFF2-40B4-BE49-F238E27FC236}">
                <a16:creationId xmlns:a16="http://schemas.microsoft.com/office/drawing/2014/main" id="{BECB0C5B-EDBF-4D1B-92DE-1325CC28B6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708CAC-D8B5-42D3-BA17-FF2FCE53BA7F}"/>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64754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88AE-9C2D-4395-BC82-F46BA8105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D58FA8-A372-4C02-BD90-CDE81D8EC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7E289D-B7AA-47B4-A206-ADD513823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DDE29-3018-4513-A861-70D8055E1C85}"/>
              </a:ext>
            </a:extLst>
          </p:cNvPr>
          <p:cNvSpPr>
            <a:spLocks noGrp="1"/>
          </p:cNvSpPr>
          <p:nvPr>
            <p:ph type="dt" sz="half" idx="10"/>
          </p:nvPr>
        </p:nvSpPr>
        <p:spPr/>
        <p:txBody>
          <a:bodyPr/>
          <a:lstStyle/>
          <a:p>
            <a:fld id="{35CD1D32-EFE7-4435-8AAE-A63E0B5293A7}" type="datetimeFigureOut">
              <a:rPr lang="en-US" smtClean="0"/>
              <a:t>4/13/2023</a:t>
            </a:fld>
            <a:endParaRPr lang="en-US" dirty="0"/>
          </a:p>
        </p:txBody>
      </p:sp>
      <p:sp>
        <p:nvSpPr>
          <p:cNvPr id="6" name="Footer Placeholder 5">
            <a:extLst>
              <a:ext uri="{FF2B5EF4-FFF2-40B4-BE49-F238E27FC236}">
                <a16:creationId xmlns:a16="http://schemas.microsoft.com/office/drawing/2014/main" id="{13DF940E-05A7-4DDE-96ED-347EFF5899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80F3A3-BDEF-4347-B7BC-80D406870790}"/>
              </a:ext>
            </a:extLst>
          </p:cNvPr>
          <p:cNvSpPr>
            <a:spLocks noGrp="1"/>
          </p:cNvSpPr>
          <p:nvPr>
            <p:ph type="sldNum" sz="quarter" idx="12"/>
          </p:nvPr>
        </p:nvSpPr>
        <p:spPr/>
        <p:txBody>
          <a:bodyPr/>
          <a:lstStyle/>
          <a:p>
            <a:fld id="{B5422700-DE9E-4736-AD78-8747B32BE683}" type="slidenum">
              <a:rPr lang="en-US" smtClean="0"/>
              <a:t>‹#›</a:t>
            </a:fld>
            <a:endParaRPr lang="en-US" dirty="0"/>
          </a:p>
        </p:txBody>
      </p:sp>
    </p:spTree>
    <p:extLst>
      <p:ext uri="{BB962C8B-B14F-4D97-AF65-F5344CB8AC3E}">
        <p14:creationId xmlns:p14="http://schemas.microsoft.com/office/powerpoint/2010/main" val="383179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B92F0-6DC5-484F-8875-141B901ABC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D7A907-7105-46B9-B05A-7923B0615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A1CFB-3E39-46FD-B7FD-BD2239330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D1D32-EFE7-4435-8AAE-A63E0B5293A7}" type="datetimeFigureOut">
              <a:rPr lang="en-US" smtClean="0"/>
              <a:t>4/13/2023</a:t>
            </a:fld>
            <a:endParaRPr lang="en-US" dirty="0"/>
          </a:p>
        </p:txBody>
      </p:sp>
      <p:sp>
        <p:nvSpPr>
          <p:cNvPr id="5" name="Footer Placeholder 4">
            <a:extLst>
              <a:ext uri="{FF2B5EF4-FFF2-40B4-BE49-F238E27FC236}">
                <a16:creationId xmlns:a16="http://schemas.microsoft.com/office/drawing/2014/main" id="{C6E49F0A-D562-4C31-A297-3B6FBE1FF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E9E7B1-943C-430E-AE9D-7AD02542C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22700-DE9E-4736-AD78-8747B32BE683}" type="slidenum">
              <a:rPr lang="en-US" smtClean="0"/>
              <a:t>‹#›</a:t>
            </a:fld>
            <a:endParaRPr lang="en-US" dirty="0"/>
          </a:p>
        </p:txBody>
      </p:sp>
    </p:spTree>
    <p:extLst>
      <p:ext uri="{BB962C8B-B14F-4D97-AF65-F5344CB8AC3E}">
        <p14:creationId xmlns:p14="http://schemas.microsoft.com/office/powerpoint/2010/main" val="3830684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191056-5892-8749-4A4D-14454CF56F4E}"/>
              </a:ext>
            </a:extLst>
          </p:cNvPr>
          <p:cNvSpPr txBox="1"/>
          <p:nvPr/>
        </p:nvSpPr>
        <p:spPr>
          <a:xfrm>
            <a:off x="575685" y="3429000"/>
            <a:ext cx="11040627" cy="1405641"/>
          </a:xfrm>
          <a:prstGeom prst="rect">
            <a:avLst/>
          </a:prstGeom>
          <a:noFill/>
        </p:spPr>
        <p:txBody>
          <a:bodyPr wrap="square" rtlCol="0">
            <a:spAutoFit/>
          </a:bodyPr>
          <a:lstStyle/>
          <a:p>
            <a:pPr algn="ctr"/>
            <a:r>
              <a:rPr lang="en-US" sz="4267" dirty="0">
                <a:solidFill>
                  <a:srgbClr val="007681"/>
                </a:solidFill>
                <a:latin typeface="Roboto" panose="02000000000000000000" pitchFamily="2" charset="0"/>
              </a:rPr>
              <a:t>Cultivating Resilience for Global Workers through Sacred Rhythms and Soul Care</a:t>
            </a:r>
          </a:p>
        </p:txBody>
      </p:sp>
      <p:pic>
        <p:nvPicPr>
          <p:cNvPr id="7" name="Picture 6">
            <a:extLst>
              <a:ext uri="{FF2B5EF4-FFF2-40B4-BE49-F238E27FC236}">
                <a16:creationId xmlns:a16="http://schemas.microsoft.com/office/drawing/2014/main" id="{5D2BA150-ADF3-A41F-CA02-0E750D0BD0BF}"/>
              </a:ext>
            </a:extLst>
          </p:cNvPr>
          <p:cNvPicPr>
            <a:picLocks noChangeAspect="1"/>
          </p:cNvPicPr>
          <p:nvPr/>
        </p:nvPicPr>
        <p:blipFill>
          <a:blip r:embed="rId3"/>
          <a:srcRect/>
          <a:stretch/>
        </p:blipFill>
        <p:spPr>
          <a:xfrm>
            <a:off x="3029798" y="1678466"/>
            <a:ext cx="6132404" cy="1100687"/>
          </a:xfrm>
          <a:prstGeom prst="rect">
            <a:avLst/>
          </a:prstGeom>
        </p:spPr>
      </p:pic>
      <p:sp>
        <p:nvSpPr>
          <p:cNvPr id="2" name="Rectangle 1">
            <a:extLst>
              <a:ext uri="{FF2B5EF4-FFF2-40B4-BE49-F238E27FC236}">
                <a16:creationId xmlns:a16="http://schemas.microsoft.com/office/drawing/2014/main" id="{68A809A1-1ACB-EE2F-6AD7-02F88E3877C0}"/>
              </a:ext>
            </a:extLst>
          </p:cNvPr>
          <p:cNvSpPr/>
          <p:nvPr/>
        </p:nvSpPr>
        <p:spPr>
          <a:xfrm>
            <a:off x="1" y="5757431"/>
            <a:ext cx="12192001" cy="1133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FC35F42A-E934-7A88-4292-ED44CB9A8FC3}"/>
              </a:ext>
            </a:extLst>
          </p:cNvPr>
          <p:cNvPicPr>
            <a:picLocks noChangeAspect="1"/>
          </p:cNvPicPr>
          <p:nvPr/>
        </p:nvPicPr>
        <p:blipFill>
          <a:blip r:embed="rId4"/>
          <a:srcRect/>
          <a:stretch/>
        </p:blipFill>
        <p:spPr>
          <a:xfrm>
            <a:off x="9199970" y="6223481"/>
            <a:ext cx="2572173" cy="23509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8FE6607F-EFAE-22A9-312B-47A247F50DD2}"/>
              </a:ext>
            </a:extLst>
          </p:cNvPr>
          <p:cNvPicPr>
            <a:picLocks noChangeAspect="1"/>
          </p:cNvPicPr>
          <p:nvPr/>
        </p:nvPicPr>
        <p:blipFill rotWithShape="1">
          <a:blip r:embed="rId5"/>
          <a:srcRect l="24237" t="33081" r="24463" b="31664"/>
          <a:stretch/>
        </p:blipFill>
        <p:spPr>
          <a:xfrm>
            <a:off x="419858" y="5976708"/>
            <a:ext cx="1214277" cy="695403"/>
          </a:xfrm>
          <a:prstGeom prst="rect">
            <a:avLst/>
          </a:prstGeom>
        </p:spPr>
      </p:pic>
    </p:spTree>
    <p:extLst>
      <p:ext uri="{BB962C8B-B14F-4D97-AF65-F5344CB8AC3E}">
        <p14:creationId xmlns:p14="http://schemas.microsoft.com/office/powerpoint/2010/main" val="265589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511CB6E-BA19-5C92-AD2B-873ADAADFA5D}"/>
              </a:ext>
            </a:extLst>
          </p:cNvPr>
          <p:cNvSpPr>
            <a:spLocks noGrp="1"/>
          </p:cNvSpPr>
          <p:nvPr>
            <p:ph type="title"/>
          </p:nvPr>
        </p:nvSpPr>
        <p:spPr>
          <a:xfrm>
            <a:off x="838200" y="365125"/>
            <a:ext cx="10515600" cy="1325563"/>
          </a:xfrm>
        </p:spPr>
        <p:txBody>
          <a:bodyPr>
            <a:normAutofit/>
          </a:bodyPr>
          <a:lstStyle/>
          <a:p>
            <a:r>
              <a:rPr lang="en-US"/>
              <a:t>Daily, Weekly, Monthly, Annual Rhythms </a:t>
            </a:r>
          </a:p>
        </p:txBody>
      </p:sp>
      <p:sp>
        <p:nvSpPr>
          <p:cNvPr id="3" name="Content Placeholder 2">
            <a:extLst>
              <a:ext uri="{FF2B5EF4-FFF2-40B4-BE49-F238E27FC236}">
                <a16:creationId xmlns:a16="http://schemas.microsoft.com/office/drawing/2014/main" id="{BCFE6635-744F-F03E-FA14-32A33A4A35FE}"/>
              </a:ext>
            </a:extLst>
          </p:cNvPr>
          <p:cNvSpPr>
            <a:spLocks noGrp="1"/>
          </p:cNvSpPr>
          <p:nvPr>
            <p:ph idx="1"/>
          </p:nvPr>
        </p:nvSpPr>
        <p:spPr>
          <a:xfrm>
            <a:off x="838201" y="2013625"/>
            <a:ext cx="5269301" cy="4163337"/>
          </a:xfrm>
        </p:spPr>
        <p:txBody>
          <a:bodyPr>
            <a:normAutofit/>
          </a:bodyPr>
          <a:lstStyle/>
          <a:p>
            <a:r>
              <a:rPr lang="en-US" sz="1600"/>
              <a:t>“Write these commandments that I’ve given you today on your hearts. Get then inside of you and then get them inside your children. Talk about them wherever you are, sitting at home or walking the street; talk about them from he time you get up in the morning to when you fall into bed at home.” 						Deuteronomy 6:6-8,</a:t>
            </a:r>
            <a:r>
              <a:rPr lang="en-US" sz="1600" i="1"/>
              <a:t>The Message</a:t>
            </a:r>
            <a:endParaRPr lang="en-US" sz="1600"/>
          </a:p>
          <a:p>
            <a:endParaRPr lang="en-US" sz="1600"/>
          </a:p>
          <a:p>
            <a:r>
              <a:rPr lang="en-US" sz="1600"/>
              <a:t>“Take your everyday, ordinary life – your sleeping, eating, going-to-work, and walking-around life – and place it before God as an offering. Embracing what God does for you is the best thing you can do for him. Don’t become so well-adjusted to your culture that you fit into it without even thinking. Instead, fix your attention on God. You’ll be changed from the inside out.”						Romans 12:1-2, </a:t>
            </a:r>
            <a:r>
              <a:rPr lang="en-US" sz="1600" i="1"/>
              <a:t>The Message</a:t>
            </a:r>
            <a:endParaRPr lang="en-US" sz="1600"/>
          </a:p>
        </p:txBody>
      </p:sp>
      <p:pic>
        <p:nvPicPr>
          <p:cNvPr id="7" name="Picture 6" descr="A picture containing text&#10;&#10;Description automatically generated">
            <a:extLst>
              <a:ext uri="{FF2B5EF4-FFF2-40B4-BE49-F238E27FC236}">
                <a16:creationId xmlns:a16="http://schemas.microsoft.com/office/drawing/2014/main" id="{00F880C6-5855-5C42-9649-BAA002E7C4C7}"/>
              </a:ext>
            </a:extLst>
          </p:cNvPr>
          <p:cNvPicPr>
            <a:picLocks noChangeAspect="1"/>
          </p:cNvPicPr>
          <p:nvPr/>
        </p:nvPicPr>
        <p:blipFill rotWithShape="1">
          <a:blip r:embed="rId3">
            <a:extLst>
              <a:ext uri="{28A0092B-C50C-407E-A947-70E740481C1C}">
                <a14:useLocalDpi xmlns:a14="http://schemas.microsoft.com/office/drawing/2010/main" val="0"/>
              </a:ext>
            </a:extLst>
          </a:blip>
          <a:srcRect t="24959" r="2" b="14506"/>
          <a:stretch/>
        </p:blipFill>
        <p:spPr>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560163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2BDFFD2-D753-745A-8153-5B77808D888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187" r="1615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6"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A4ABF8-B96F-7174-EB51-3C2230C1A346}"/>
              </a:ext>
            </a:extLst>
          </p:cNvPr>
          <p:cNvSpPr>
            <a:spLocks noGrp="1"/>
          </p:cNvSpPr>
          <p:nvPr>
            <p:ph type="title"/>
          </p:nvPr>
        </p:nvSpPr>
        <p:spPr>
          <a:xfrm>
            <a:off x="6801436" y="1396289"/>
            <a:ext cx="4819952" cy="1325563"/>
          </a:xfrm>
        </p:spPr>
        <p:txBody>
          <a:bodyPr vert="horz" lIns="91440" tIns="45720" rIns="91440" bIns="45720" rtlCol="0" anchor="ctr">
            <a:normAutofit/>
          </a:bodyPr>
          <a:lstStyle/>
          <a:p>
            <a:r>
              <a:rPr lang="en-US" dirty="0"/>
              <a:t>Why are rhythms important?</a:t>
            </a:r>
          </a:p>
        </p:txBody>
      </p:sp>
      <p:sp>
        <p:nvSpPr>
          <p:cNvPr id="3" name="Content Placeholder 2">
            <a:extLst>
              <a:ext uri="{FF2B5EF4-FFF2-40B4-BE49-F238E27FC236}">
                <a16:creationId xmlns:a16="http://schemas.microsoft.com/office/drawing/2014/main" id="{DBBB299E-9C16-A4E4-2038-D48416FF91FD}"/>
              </a:ext>
            </a:extLst>
          </p:cNvPr>
          <p:cNvSpPr>
            <a:spLocks noGrp="1"/>
          </p:cNvSpPr>
          <p:nvPr>
            <p:ph sz="half" idx="1"/>
          </p:nvPr>
        </p:nvSpPr>
        <p:spPr>
          <a:xfrm>
            <a:off x="6801435" y="2871982"/>
            <a:ext cx="4819951" cy="3181684"/>
          </a:xfrm>
        </p:spPr>
        <p:txBody>
          <a:bodyPr vert="horz" lIns="91440" tIns="45720" rIns="91440" bIns="45720" rtlCol="0" anchor="t">
            <a:normAutofit/>
          </a:bodyPr>
          <a:lstStyle/>
          <a:p>
            <a:r>
              <a:rPr lang="en-US" sz="1800"/>
              <a:t>Our lives depend upon rhythms</a:t>
            </a:r>
          </a:p>
          <a:p>
            <a:r>
              <a:rPr lang="en-US" sz="1800"/>
              <a:t> </a:t>
            </a:r>
          </a:p>
          <a:p>
            <a:r>
              <a:rPr lang="en-US" sz="1800"/>
              <a:t>Jesus modeled rhythms</a:t>
            </a:r>
          </a:p>
          <a:p>
            <a:endParaRPr lang="en-US" sz="1800"/>
          </a:p>
          <a:p>
            <a:r>
              <a:rPr lang="en-US" sz="1800"/>
              <a:t>Rhythms mediate grace</a:t>
            </a:r>
          </a:p>
          <a:p>
            <a:endParaRPr lang="en-US" sz="1800"/>
          </a:p>
          <a:p>
            <a:r>
              <a:rPr lang="en-US" sz="1800"/>
              <a:t>Rhythms help discern God’s voice</a:t>
            </a:r>
          </a:p>
        </p:txBody>
      </p:sp>
    </p:spTree>
    <p:extLst>
      <p:ext uri="{BB962C8B-B14F-4D97-AF65-F5344CB8AC3E}">
        <p14:creationId xmlns:p14="http://schemas.microsoft.com/office/powerpoint/2010/main" val="163065396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8E88B6-D35B-DE13-42D0-7B04E620E87C}"/>
              </a:ext>
            </a:extLst>
          </p:cNvPr>
          <p:cNvSpPr>
            <a:spLocks noGrp="1"/>
          </p:cNvSpPr>
          <p:nvPr>
            <p:ph sz="half" idx="1"/>
          </p:nvPr>
        </p:nvSpPr>
        <p:spPr>
          <a:xfrm>
            <a:off x="640080" y="595293"/>
            <a:ext cx="5676637" cy="4409285"/>
          </a:xfrm>
        </p:spPr>
        <p:txBody>
          <a:bodyPr vert="horz" lIns="91440" tIns="45720" rIns="91440" bIns="45720" rtlCol="0" anchor="ctr">
            <a:noAutofit/>
          </a:bodyPr>
          <a:lstStyle/>
          <a:p>
            <a:r>
              <a:rPr lang="en-US" sz="2000"/>
              <a:t>Life is so busy</a:t>
            </a:r>
          </a:p>
          <a:p>
            <a:endParaRPr lang="en-US" sz="2000"/>
          </a:p>
          <a:p>
            <a:r>
              <a:rPr lang="en-US" sz="2000"/>
              <a:t>Life is so stressful</a:t>
            </a:r>
          </a:p>
          <a:p>
            <a:endParaRPr lang="en-US" sz="2000"/>
          </a:p>
          <a:p>
            <a:r>
              <a:rPr lang="en-US" sz="2000"/>
              <a:t>Life is so burdensome</a:t>
            </a:r>
          </a:p>
          <a:p>
            <a:endParaRPr lang="en-US" sz="2000"/>
          </a:p>
          <a:p>
            <a:r>
              <a:rPr lang="en-US" sz="2000"/>
              <a:t>Life is not often restful</a:t>
            </a:r>
          </a:p>
          <a:p>
            <a:endParaRPr lang="en-US" sz="2000"/>
          </a:p>
          <a:p>
            <a:r>
              <a:rPr lang="en-US" sz="2000"/>
              <a:t>Life is so expensive</a:t>
            </a:r>
          </a:p>
          <a:p>
            <a:endParaRPr lang="en-US" sz="2000"/>
          </a:p>
          <a:p>
            <a:r>
              <a:rPr lang="en-US" sz="2000"/>
              <a:t>Life is confusing</a:t>
            </a:r>
          </a:p>
          <a:p>
            <a:endParaRPr lang="en-US" sz="2000"/>
          </a:p>
        </p:txBody>
      </p:sp>
      <p:pic>
        <p:nvPicPr>
          <p:cNvPr id="6" name="Content Placeholder 5" descr="Torn rope">
            <a:extLst>
              <a:ext uri="{FF2B5EF4-FFF2-40B4-BE49-F238E27FC236}">
                <a16:creationId xmlns:a16="http://schemas.microsoft.com/office/drawing/2014/main" id="{9241C9B0-FF30-18F2-8468-B0B35405C1B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29" r="5241" b="-1"/>
          <a:stretch/>
        </p:blipFill>
        <p:spPr>
          <a:xfrm>
            <a:off x="-816554" y="396824"/>
            <a:ext cx="11427126" cy="8137947"/>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46" name="Straight Connector 4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AF8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BB7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C3A432B-330A-DE92-C1ED-BC197AFFC1A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9800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DAE30-47FC-A4FF-3859-197E44D29CD5}"/>
              </a:ext>
            </a:extLst>
          </p:cNvPr>
          <p:cNvSpPr>
            <a:spLocks noGrp="1"/>
          </p:cNvSpPr>
          <p:nvPr>
            <p:ph type="title"/>
          </p:nvPr>
        </p:nvSpPr>
        <p:spPr>
          <a:xfrm>
            <a:off x="640079" y="4526280"/>
            <a:ext cx="7410681" cy="1737360"/>
          </a:xfrm>
        </p:spPr>
        <p:txBody>
          <a:bodyPr vert="horz" lIns="91440" tIns="45720" rIns="91440" bIns="45720" rtlCol="0" anchor="ctr">
            <a:normAutofit/>
          </a:bodyPr>
          <a:lstStyle/>
          <a:p>
            <a:r>
              <a:rPr lang="en-US" sz="4800"/>
              <a:t>Hindrances</a:t>
            </a:r>
          </a:p>
        </p:txBody>
      </p:sp>
      <p:sp>
        <p:nvSpPr>
          <p:cNvPr id="3" name="Content Placeholder 2">
            <a:extLst>
              <a:ext uri="{FF2B5EF4-FFF2-40B4-BE49-F238E27FC236}">
                <a16:creationId xmlns:a16="http://schemas.microsoft.com/office/drawing/2014/main" id="{0E8E88B6-D35B-DE13-42D0-7B04E620E87C}"/>
              </a:ext>
            </a:extLst>
          </p:cNvPr>
          <p:cNvSpPr>
            <a:spLocks noGrp="1"/>
          </p:cNvSpPr>
          <p:nvPr>
            <p:ph sz="half" idx="1"/>
          </p:nvPr>
        </p:nvSpPr>
        <p:spPr>
          <a:xfrm>
            <a:off x="640080" y="595293"/>
            <a:ext cx="5676637" cy="4409285"/>
          </a:xfrm>
        </p:spPr>
        <p:txBody>
          <a:bodyPr vert="horz" lIns="91440" tIns="45720" rIns="91440" bIns="45720" rtlCol="0" anchor="ctr">
            <a:noAutofit/>
          </a:bodyPr>
          <a:lstStyle/>
          <a:p>
            <a:r>
              <a:rPr lang="en-US" sz="2000"/>
              <a:t>Life is so busy</a:t>
            </a:r>
          </a:p>
          <a:p>
            <a:endParaRPr lang="en-US" sz="2000"/>
          </a:p>
          <a:p>
            <a:r>
              <a:rPr lang="en-US" sz="2000"/>
              <a:t>Life is so stressful</a:t>
            </a:r>
          </a:p>
          <a:p>
            <a:endParaRPr lang="en-US" sz="2000"/>
          </a:p>
          <a:p>
            <a:r>
              <a:rPr lang="en-US" sz="2000"/>
              <a:t>Life is so burdensome</a:t>
            </a:r>
          </a:p>
          <a:p>
            <a:endParaRPr lang="en-US" sz="2000"/>
          </a:p>
          <a:p>
            <a:r>
              <a:rPr lang="en-US" sz="2000"/>
              <a:t>Life is not often restful</a:t>
            </a:r>
          </a:p>
          <a:p>
            <a:endParaRPr lang="en-US" sz="2000"/>
          </a:p>
          <a:p>
            <a:r>
              <a:rPr lang="en-US" sz="2000"/>
              <a:t>Life is so expensive</a:t>
            </a:r>
          </a:p>
          <a:p>
            <a:endParaRPr lang="en-US" sz="2000"/>
          </a:p>
          <a:p>
            <a:r>
              <a:rPr lang="en-US" sz="2000"/>
              <a:t>Life is confusing</a:t>
            </a:r>
          </a:p>
          <a:p>
            <a:endParaRPr lang="en-US" sz="2000"/>
          </a:p>
        </p:txBody>
      </p:sp>
      <p:pic>
        <p:nvPicPr>
          <p:cNvPr id="6" name="Content Placeholder 5" descr="Torn rope">
            <a:extLst>
              <a:ext uri="{FF2B5EF4-FFF2-40B4-BE49-F238E27FC236}">
                <a16:creationId xmlns:a16="http://schemas.microsoft.com/office/drawing/2014/main" id="{9241C9B0-FF30-18F2-8468-B0B35405C1B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29" r="5241" b="-1"/>
          <a:stretch/>
        </p:blipFill>
        <p:spPr>
          <a:xfrm>
            <a:off x="6492114" y="10"/>
            <a:ext cx="5699887" cy="4059234"/>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46" name="Straight Connector 45">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AF8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BB7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06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Content Placeholder 6" descr="A picture containing old&#10;&#10;Description automatically generated">
            <a:extLst>
              <a:ext uri="{FF2B5EF4-FFF2-40B4-BE49-F238E27FC236}">
                <a16:creationId xmlns:a16="http://schemas.microsoft.com/office/drawing/2014/main" id="{2E3476CB-E77D-E760-5786-3E000D1DF1BB}"/>
              </a:ext>
            </a:extLst>
          </p:cNvPr>
          <p:cNvPicPr>
            <a:picLocks noGrp="1" noChangeAspect="1"/>
          </p:cNvPicPr>
          <p:nvPr>
            <p:ph idx="1"/>
          </p:nvPr>
        </p:nvPicPr>
        <p:blipFill rotWithShape="1">
          <a:blip r:embed="rId3">
            <a:alphaModFix amt="60000"/>
            <a:extLst>
              <a:ext uri="{28A0092B-C50C-407E-A947-70E740481C1C}">
                <a14:useLocalDpi xmlns:a14="http://schemas.microsoft.com/office/drawing/2010/main" val="0"/>
              </a:ext>
            </a:extLst>
          </a:blip>
          <a:srcRect l="1011" r="3479" b="-1"/>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A1436F9B-4E92-7130-2566-2271EDBE55CA}"/>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2500">
                <a:solidFill>
                  <a:srgbClr val="FFFFFF"/>
                </a:solidFill>
              </a:rPr>
              <a:t>“The Fact is that there is nothing we are doing that God could not raise up a stone in the field to do for Him. The realization of this puts us in our true place. Though, lest we get knocked down by such a realization of our insignificance, let me hasten to add that there is one thing alone we can give Him . . . and that is our personal love. No one else can give God our personal love. That is our great significance.”		</a:t>
            </a:r>
            <a:r>
              <a:rPr lang="en-US" sz="2500" i="1">
                <a:solidFill>
                  <a:srgbClr val="FFFFFF"/>
                </a:solidFill>
              </a:rPr>
              <a:t>Basil</a:t>
            </a:r>
            <a:r>
              <a:rPr lang="en-US" sz="2500">
                <a:solidFill>
                  <a:srgbClr val="FFFFFF"/>
                </a:solidFill>
              </a:rPr>
              <a:t> </a:t>
            </a:r>
            <a:r>
              <a:rPr lang="en-US" sz="2500" i="1">
                <a:solidFill>
                  <a:srgbClr val="FFFFFF"/>
                </a:solidFill>
              </a:rPr>
              <a:t>Pennington</a:t>
            </a:r>
            <a:r>
              <a:rPr lang="en-US" sz="2500">
                <a:solidFill>
                  <a:srgbClr val="FFFFFF"/>
                </a:solidFill>
              </a:rPr>
              <a:t> </a:t>
            </a:r>
          </a:p>
        </p:txBody>
      </p:sp>
    </p:spTree>
    <p:extLst>
      <p:ext uri="{BB962C8B-B14F-4D97-AF65-F5344CB8AC3E}">
        <p14:creationId xmlns:p14="http://schemas.microsoft.com/office/powerpoint/2010/main" val="233643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CA66A-954E-04AE-49CB-F9AFCF897F79}"/>
              </a:ext>
            </a:extLst>
          </p:cNvPr>
          <p:cNvSpPr>
            <a:spLocks noGrp="1"/>
          </p:cNvSpPr>
          <p:nvPr>
            <p:ph type="title"/>
          </p:nvPr>
        </p:nvSpPr>
        <p:spPr>
          <a:xfrm>
            <a:off x="640080" y="325369"/>
            <a:ext cx="4368602" cy="1956841"/>
          </a:xfrm>
        </p:spPr>
        <p:txBody>
          <a:bodyPr anchor="b">
            <a:normAutofit/>
          </a:bodyPr>
          <a:lstStyle/>
          <a:p>
            <a:r>
              <a:rPr lang="en-US" sz="4200"/>
              <a:t>Three Important Things to Give our Missionaries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3B9BE1-A07B-8E27-7CAD-2A5554F05279}"/>
              </a:ext>
            </a:extLst>
          </p:cNvPr>
          <p:cNvSpPr>
            <a:spLocks noGrp="1"/>
          </p:cNvSpPr>
          <p:nvPr>
            <p:ph idx="1"/>
          </p:nvPr>
        </p:nvSpPr>
        <p:spPr>
          <a:xfrm>
            <a:off x="640080" y="2872899"/>
            <a:ext cx="4243589" cy="3320668"/>
          </a:xfrm>
        </p:spPr>
        <p:txBody>
          <a:bodyPr>
            <a:normAutofit/>
          </a:bodyPr>
          <a:lstStyle/>
          <a:p>
            <a:r>
              <a:rPr lang="en-US" sz="2200"/>
              <a:t>1) </a:t>
            </a:r>
            <a:r>
              <a:rPr lang="en-US" sz="2200" b="1"/>
              <a:t>Permission</a:t>
            </a:r>
            <a:r>
              <a:rPr lang="en-US" sz="2200"/>
              <a:t> to craft their lives around sacred rhythms</a:t>
            </a:r>
          </a:p>
          <a:p>
            <a:endParaRPr lang="en-US" sz="2200"/>
          </a:p>
          <a:p>
            <a:r>
              <a:rPr lang="en-US" sz="2200"/>
              <a:t>2) </a:t>
            </a:r>
            <a:r>
              <a:rPr lang="en-US" sz="2200" b="1"/>
              <a:t>Tools</a:t>
            </a:r>
            <a:r>
              <a:rPr lang="en-US" sz="2200"/>
              <a:t> to support them</a:t>
            </a:r>
          </a:p>
          <a:p>
            <a:endParaRPr lang="en-US" sz="2200"/>
          </a:p>
          <a:p>
            <a:r>
              <a:rPr lang="en-US" sz="2200"/>
              <a:t>3) </a:t>
            </a:r>
            <a:r>
              <a:rPr lang="en-US" sz="2200" b="1"/>
              <a:t>Encouragement</a:t>
            </a:r>
            <a:r>
              <a:rPr lang="en-US" sz="2200"/>
              <a:t> to live into a lifestyle of sacred rhythms</a:t>
            </a:r>
          </a:p>
          <a:p>
            <a:endParaRPr lang="en-US" sz="2200"/>
          </a:p>
          <a:p>
            <a:endParaRPr lang="en-US" sz="2200"/>
          </a:p>
          <a:p>
            <a:pPr marL="0" indent="0">
              <a:buNone/>
            </a:pPr>
            <a:endParaRPr lang="en-US" sz="2200"/>
          </a:p>
        </p:txBody>
      </p:sp>
      <p:pic>
        <p:nvPicPr>
          <p:cNvPr id="5" name="Picture 4" descr="Woman walking in city">
            <a:extLst>
              <a:ext uri="{FF2B5EF4-FFF2-40B4-BE49-F238E27FC236}">
                <a16:creationId xmlns:a16="http://schemas.microsoft.com/office/drawing/2014/main" id="{838FA61A-B1AB-A67D-10CF-794675006C39}"/>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r="150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5276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up, close&#10;&#10;Description automatically generated">
            <a:extLst>
              <a:ext uri="{FF2B5EF4-FFF2-40B4-BE49-F238E27FC236}">
                <a16:creationId xmlns:a16="http://schemas.microsoft.com/office/drawing/2014/main" id="{24337587-3E49-9FA0-3710-B116F4A23F2B}"/>
              </a:ext>
            </a:extLst>
          </p:cNvPr>
          <p:cNvPicPr>
            <a:picLocks noChangeAspect="1"/>
          </p:cNvPicPr>
          <p:nvPr/>
        </p:nvPicPr>
        <p:blipFill rotWithShape="1">
          <a:blip r:embed="rId3">
            <a:extLst>
              <a:ext uri="{28A0092B-C50C-407E-A947-70E740481C1C}">
                <a14:useLocalDpi xmlns:a14="http://schemas.microsoft.com/office/drawing/2010/main" val="0"/>
              </a:ext>
            </a:extLst>
          </a:blip>
          <a:srcRect l="9893" r="13617"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C18CD1-3BC1-2EFE-24DF-99C931E1FF4F}"/>
              </a:ext>
            </a:extLst>
          </p:cNvPr>
          <p:cNvSpPr>
            <a:spLocks noGrp="1"/>
          </p:cNvSpPr>
          <p:nvPr>
            <p:ph type="title"/>
          </p:nvPr>
        </p:nvSpPr>
        <p:spPr>
          <a:xfrm>
            <a:off x="7531610" y="365125"/>
            <a:ext cx="3822189" cy="1899912"/>
          </a:xfrm>
        </p:spPr>
        <p:txBody>
          <a:bodyPr>
            <a:normAutofit/>
          </a:bodyPr>
          <a:lstStyle/>
          <a:p>
            <a:r>
              <a:rPr lang="en-US" sz="4000"/>
              <a:t>What is a spiritual practice?</a:t>
            </a:r>
          </a:p>
        </p:txBody>
      </p:sp>
      <p:sp>
        <p:nvSpPr>
          <p:cNvPr id="3" name="Content Placeholder 2">
            <a:extLst>
              <a:ext uri="{FF2B5EF4-FFF2-40B4-BE49-F238E27FC236}">
                <a16:creationId xmlns:a16="http://schemas.microsoft.com/office/drawing/2014/main" id="{9C1E4B00-B797-51D8-25E2-FB35B7A938C7}"/>
              </a:ext>
            </a:extLst>
          </p:cNvPr>
          <p:cNvSpPr>
            <a:spLocks noGrp="1"/>
          </p:cNvSpPr>
          <p:nvPr>
            <p:ph idx="1"/>
          </p:nvPr>
        </p:nvSpPr>
        <p:spPr>
          <a:xfrm>
            <a:off x="7531610" y="2434201"/>
            <a:ext cx="3822189" cy="3742762"/>
          </a:xfrm>
        </p:spPr>
        <p:txBody>
          <a:bodyPr>
            <a:normAutofit/>
          </a:bodyPr>
          <a:lstStyle/>
          <a:p>
            <a:r>
              <a:rPr lang="en-US" sz="2000"/>
              <a:t>Acts 2:42</a:t>
            </a:r>
          </a:p>
          <a:p>
            <a:r>
              <a:rPr lang="en-US" sz="2000" i="1"/>
              <a:t>“They devoted themselves to the apostle’s teaching (a practice) and to the fellowship (relationships), to the breaking of bread (an experience) and to prayer (another practice).” </a:t>
            </a:r>
          </a:p>
          <a:p>
            <a:endParaRPr lang="en-US" sz="2000" i="1"/>
          </a:p>
          <a:p>
            <a:r>
              <a:rPr lang="en-US" sz="2000" i="1"/>
              <a:t>The desire to know and love God fueled these practices.</a:t>
            </a:r>
          </a:p>
        </p:txBody>
      </p:sp>
    </p:spTree>
    <p:extLst>
      <p:ext uri="{BB962C8B-B14F-4D97-AF65-F5344CB8AC3E}">
        <p14:creationId xmlns:p14="http://schemas.microsoft.com/office/powerpoint/2010/main" val="2610445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9C8E4E-8BC7-BE92-D0E2-E8E8DB5FF337}"/>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31A7206A-9203-42FA-AE76-254710746157}"/>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95A53462-A802-2266-07FD-0784252B263E}"/>
              </a:ext>
            </a:extLst>
          </p:cNvPr>
          <p:cNvSpPr>
            <a:spLocks noGrp="1"/>
          </p:cNvSpPr>
          <p:nvPr>
            <p:ph sz="half" idx="2"/>
          </p:nvPr>
        </p:nvSpPr>
        <p:spPr/>
        <p:txBody>
          <a:bodyPr/>
          <a:lstStyle/>
          <a:p>
            <a:endParaRPr lang="en-US"/>
          </a:p>
        </p:txBody>
      </p:sp>
      <p:graphicFrame>
        <p:nvGraphicFramePr>
          <p:cNvPr id="4" name="Object 3">
            <a:extLst>
              <a:ext uri="{FF2B5EF4-FFF2-40B4-BE49-F238E27FC236}">
                <a16:creationId xmlns:a16="http://schemas.microsoft.com/office/drawing/2014/main" id="{0080AE40-F37E-40D3-BE19-B979858709D5}"/>
              </a:ext>
            </a:extLst>
          </p:cNvPr>
          <p:cNvGraphicFramePr>
            <a:graphicFrameLocks noChangeAspect="1"/>
          </p:cNvGraphicFramePr>
          <p:nvPr>
            <p:extLst>
              <p:ext uri="{D42A27DB-BD31-4B8C-83A1-F6EECF244321}">
                <p14:modId xmlns:p14="http://schemas.microsoft.com/office/powerpoint/2010/main" val="535941663"/>
              </p:ext>
            </p:extLst>
          </p:nvPr>
        </p:nvGraphicFramePr>
        <p:xfrm>
          <a:off x="0" y="-85429"/>
          <a:ext cx="12192000" cy="6943429"/>
        </p:xfrm>
        <a:graphic>
          <a:graphicData uri="http://schemas.openxmlformats.org/presentationml/2006/ole">
            <mc:AlternateContent xmlns:mc="http://schemas.openxmlformats.org/markup-compatibility/2006">
              <mc:Choice xmlns:v="urn:schemas-microsoft-com:vml" Requires="v">
                <p:oleObj name="Acrobat Document" r:id="rId3" imgW="2909744" imgH="3805120" progId="AcroExch.Document.DC">
                  <p:embed/>
                </p:oleObj>
              </mc:Choice>
              <mc:Fallback>
                <p:oleObj name="Acrobat Document" r:id="rId3" imgW="2909744" imgH="3805120" progId="AcroExch.Document.DC">
                  <p:embed/>
                  <p:pic>
                    <p:nvPicPr>
                      <p:cNvPr id="4" name="Object 3">
                        <a:extLst>
                          <a:ext uri="{FF2B5EF4-FFF2-40B4-BE49-F238E27FC236}">
                            <a16:creationId xmlns:a16="http://schemas.microsoft.com/office/drawing/2014/main" id="{0080AE40-F37E-40D3-BE19-B979858709D5}"/>
                          </a:ext>
                        </a:extLst>
                      </p:cNvPr>
                      <p:cNvPicPr/>
                      <p:nvPr/>
                    </p:nvPicPr>
                    <p:blipFill>
                      <a:blip r:embed="rId4"/>
                      <a:stretch>
                        <a:fillRect/>
                      </a:stretch>
                    </p:blipFill>
                    <p:spPr>
                      <a:xfrm>
                        <a:off x="0" y="-85429"/>
                        <a:ext cx="12192000" cy="6943429"/>
                      </a:xfrm>
                      <a:prstGeom prst="rect">
                        <a:avLst/>
                      </a:prstGeom>
                    </p:spPr>
                  </p:pic>
                </p:oleObj>
              </mc:Fallback>
            </mc:AlternateContent>
          </a:graphicData>
        </a:graphic>
      </p:graphicFrame>
    </p:spTree>
    <p:extLst>
      <p:ext uri="{BB962C8B-B14F-4D97-AF65-F5344CB8AC3E}">
        <p14:creationId xmlns:p14="http://schemas.microsoft.com/office/powerpoint/2010/main" val="2146661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2">
              <a:lumMod val="90000"/>
            </a:schemeClr>
          </a:bgClr>
        </a:patt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56A6FFF6-CD4A-35A2-BA10-6AE2F7E03622}"/>
              </a:ext>
            </a:extLst>
          </p:cNvPr>
          <p:cNvSpPr>
            <a:spLocks noGrp="1"/>
          </p:cNvSpPr>
          <p:nvPr>
            <p:ph type="title"/>
          </p:nvPr>
        </p:nvSpPr>
        <p:spPr>
          <a:xfrm>
            <a:off x="1998875" y="1302871"/>
            <a:ext cx="8188026" cy="1097601"/>
          </a:xfrm>
        </p:spPr>
        <p:txBody>
          <a:bodyPr anchor="b">
            <a:normAutofit/>
          </a:bodyPr>
          <a:lstStyle/>
          <a:p>
            <a:pPr algn="ctr"/>
            <a:r>
              <a:rPr lang="en-US" sz="4800" b="1"/>
              <a:t>Tools: Spiritual Practices</a:t>
            </a:r>
          </a:p>
        </p:txBody>
      </p:sp>
      <p:sp>
        <p:nvSpPr>
          <p:cNvPr id="3" name="Content Placeholder 2">
            <a:extLst>
              <a:ext uri="{FF2B5EF4-FFF2-40B4-BE49-F238E27FC236}">
                <a16:creationId xmlns:a16="http://schemas.microsoft.com/office/drawing/2014/main" id="{E98C141E-A963-7B2A-E664-1A11C383922D}"/>
              </a:ext>
            </a:extLst>
          </p:cNvPr>
          <p:cNvSpPr>
            <a:spLocks noGrp="1"/>
          </p:cNvSpPr>
          <p:nvPr>
            <p:ph idx="1"/>
          </p:nvPr>
        </p:nvSpPr>
        <p:spPr>
          <a:xfrm>
            <a:off x="1993641" y="2507226"/>
            <a:ext cx="8192843" cy="3069056"/>
          </a:xfrm>
        </p:spPr>
        <p:txBody>
          <a:bodyPr anchor="t">
            <a:noAutofit/>
          </a:bodyPr>
          <a:lstStyle/>
          <a:p>
            <a:pPr algn="ctr"/>
            <a:r>
              <a:rPr lang="en-US" dirty="0"/>
              <a:t>The three great Spiritual Practices of the Church:</a:t>
            </a:r>
          </a:p>
          <a:p>
            <a:pPr algn="ctr"/>
            <a:endParaRPr lang="en-US" dirty="0"/>
          </a:p>
          <a:p>
            <a:pPr lvl="1" algn="ctr"/>
            <a:r>
              <a:rPr lang="en-US" sz="2800" b="1" dirty="0"/>
              <a:t>Scripture</a:t>
            </a:r>
          </a:p>
          <a:p>
            <a:pPr lvl="1" algn="ctr"/>
            <a:endParaRPr lang="en-US" sz="2800" dirty="0"/>
          </a:p>
          <a:p>
            <a:pPr lvl="1" algn="ctr"/>
            <a:r>
              <a:rPr lang="en-US" sz="2800" b="1" dirty="0"/>
              <a:t>Prayer</a:t>
            </a:r>
          </a:p>
          <a:p>
            <a:pPr lvl="1" algn="ctr"/>
            <a:endParaRPr lang="en-US" sz="2800" dirty="0"/>
          </a:p>
          <a:p>
            <a:pPr lvl="1" algn="ctr"/>
            <a:r>
              <a:rPr lang="en-US" sz="2800" b="1" dirty="0"/>
              <a:t>Reflection</a:t>
            </a:r>
          </a:p>
        </p:txBody>
      </p:sp>
    </p:spTree>
    <p:extLst>
      <p:ext uri="{BB962C8B-B14F-4D97-AF65-F5344CB8AC3E}">
        <p14:creationId xmlns:p14="http://schemas.microsoft.com/office/powerpoint/2010/main" val="72088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t growing in a concrete crack">
            <a:extLst>
              <a:ext uri="{FF2B5EF4-FFF2-40B4-BE49-F238E27FC236}">
                <a16:creationId xmlns:a16="http://schemas.microsoft.com/office/drawing/2014/main" id="{75C7EC3E-0FD1-2297-7F95-E7DB0FB01952}"/>
              </a:ext>
            </a:extLst>
          </p:cNvPr>
          <p:cNvPicPr>
            <a:picLocks noChangeAspect="1"/>
          </p:cNvPicPr>
          <p:nvPr/>
        </p:nvPicPr>
        <p:blipFill rotWithShape="1">
          <a:blip r:embed="rId3">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D1314C49-8099-42CC-A04B-10B84FF93C4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Spiritual Practices </a:t>
            </a:r>
          </a:p>
        </p:txBody>
      </p:sp>
      <p:sp>
        <p:nvSpPr>
          <p:cNvPr id="3" name="Content Placeholder 2">
            <a:extLst>
              <a:ext uri="{FF2B5EF4-FFF2-40B4-BE49-F238E27FC236}">
                <a16:creationId xmlns:a16="http://schemas.microsoft.com/office/drawing/2014/main" id="{FC519291-A7AB-4742-940E-9B236D2F491C}"/>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endParaRPr lang="en-US" sz="2400" dirty="0">
              <a:solidFill>
                <a:srgbClr val="FFFFFF"/>
              </a:solidFill>
            </a:endParaRPr>
          </a:p>
        </p:txBody>
      </p:sp>
    </p:spTree>
    <p:extLst>
      <p:ext uri="{BB962C8B-B14F-4D97-AF65-F5344CB8AC3E}">
        <p14:creationId xmlns:p14="http://schemas.microsoft.com/office/powerpoint/2010/main" val="23752203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2998C-C920-0E2F-9552-88C7EA3C4C26}"/>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400" dirty="0"/>
              <a:t>Rev. Dr. Herb Lamp</a:t>
            </a:r>
          </a:p>
        </p:txBody>
      </p:sp>
      <p:pic>
        <p:nvPicPr>
          <p:cNvPr id="6" name="Content Placeholder 5" descr="A picture containing person, person, outdoor, wearing&#10;&#10;Description automatically generated">
            <a:extLst>
              <a:ext uri="{FF2B5EF4-FFF2-40B4-BE49-F238E27FC236}">
                <a16:creationId xmlns:a16="http://schemas.microsoft.com/office/drawing/2014/main" id="{9E6DDB65-E80F-063B-A079-72791C6806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525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 Placeholder 3">
            <a:extLst>
              <a:ext uri="{FF2B5EF4-FFF2-40B4-BE49-F238E27FC236}">
                <a16:creationId xmlns:a16="http://schemas.microsoft.com/office/drawing/2014/main" id="{7C5E0EA4-EBAD-F3EE-BC80-929254076369}"/>
              </a:ext>
            </a:extLst>
          </p:cNvPr>
          <p:cNvSpPr>
            <a:spLocks noGrp="1"/>
          </p:cNvSpPr>
          <p:nvPr>
            <p:ph type="body" sz="half" idx="2"/>
          </p:nvPr>
        </p:nvSpPr>
        <p:spPr>
          <a:xfrm>
            <a:off x="6513788" y="2333297"/>
            <a:ext cx="4840010" cy="3843666"/>
          </a:xfrm>
        </p:spPr>
        <p:txBody>
          <a:bodyPr vert="horz" lIns="91440" tIns="45720" rIns="91440" bIns="45720" rtlCol="0">
            <a:normAutofit/>
          </a:bodyPr>
          <a:lstStyle/>
          <a:p>
            <a:pPr indent="-228600">
              <a:buFont typeface="Arial" panose="020B0604020202020204" pitchFamily="34" charset="0"/>
              <a:buChar char="•"/>
            </a:pPr>
            <a:r>
              <a:rPr lang="en-US" sz="2000" dirty="0"/>
              <a:t>Over 40 years in ministry as a global worker</a:t>
            </a:r>
          </a:p>
          <a:p>
            <a:pPr indent="-228600">
              <a:buFont typeface="Arial" panose="020B0604020202020204" pitchFamily="34" charset="0"/>
              <a:buChar char="•"/>
            </a:pPr>
            <a:r>
              <a:rPr lang="en-US" sz="2000"/>
              <a:t>Served in Serbia, </a:t>
            </a:r>
            <a:r>
              <a:rPr lang="en-US" sz="2000" dirty="0"/>
              <a:t>Austria, and Germany from 1981-2008</a:t>
            </a:r>
          </a:p>
          <a:p>
            <a:pPr indent="-228600">
              <a:buFont typeface="Arial" panose="020B0604020202020204" pitchFamily="34" charset="0"/>
              <a:buChar char="•"/>
            </a:pPr>
            <a:r>
              <a:rPr lang="en-US" sz="2000" dirty="0"/>
              <a:t>Since 2009, serving with Barnabas International in pastoral care</a:t>
            </a:r>
          </a:p>
        </p:txBody>
      </p:sp>
    </p:spTree>
    <p:extLst>
      <p:ext uri="{BB962C8B-B14F-4D97-AF65-F5344CB8AC3E}">
        <p14:creationId xmlns:p14="http://schemas.microsoft.com/office/powerpoint/2010/main" val="2171608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EA9B6-3947-2C11-1A0B-1C2B9FB4FAD2}"/>
              </a:ext>
            </a:extLst>
          </p:cNvPr>
          <p:cNvSpPr>
            <a:spLocks noGrp="1"/>
          </p:cNvSpPr>
          <p:nvPr>
            <p:ph type="title"/>
          </p:nvPr>
        </p:nvSpPr>
        <p:spPr>
          <a:xfrm>
            <a:off x="838201" y="365125"/>
            <a:ext cx="5251316" cy="1807305"/>
          </a:xfrm>
        </p:spPr>
        <p:txBody>
          <a:bodyPr>
            <a:normAutofit/>
          </a:bodyPr>
          <a:lstStyle/>
          <a:p>
            <a:r>
              <a:rPr lang="en-US" dirty="0"/>
              <a:t>Encouragement</a:t>
            </a:r>
          </a:p>
        </p:txBody>
      </p:sp>
      <p:sp>
        <p:nvSpPr>
          <p:cNvPr id="3" name="Content Placeholder 2">
            <a:extLst>
              <a:ext uri="{FF2B5EF4-FFF2-40B4-BE49-F238E27FC236}">
                <a16:creationId xmlns:a16="http://schemas.microsoft.com/office/drawing/2014/main" id="{027A8A9B-B4F8-8DA4-1B47-D16AA983483F}"/>
              </a:ext>
            </a:extLst>
          </p:cNvPr>
          <p:cNvSpPr>
            <a:spLocks noGrp="1"/>
          </p:cNvSpPr>
          <p:nvPr>
            <p:ph idx="1"/>
          </p:nvPr>
        </p:nvSpPr>
        <p:spPr>
          <a:xfrm>
            <a:off x="838200" y="2333297"/>
            <a:ext cx="4619621" cy="3843666"/>
          </a:xfrm>
        </p:spPr>
        <p:txBody>
          <a:bodyPr>
            <a:normAutofit/>
          </a:bodyPr>
          <a:lstStyle/>
          <a:p>
            <a:r>
              <a:rPr lang="en-US" sz="2000" dirty="0"/>
              <a:t>Communicate: How is it going?”</a:t>
            </a:r>
          </a:p>
          <a:p>
            <a:endParaRPr lang="en-US" sz="2000" dirty="0"/>
          </a:p>
          <a:p>
            <a:r>
              <a:rPr lang="en-US" sz="2000" dirty="0"/>
              <a:t>Offer to help</a:t>
            </a:r>
          </a:p>
          <a:p>
            <a:endParaRPr lang="en-US" sz="2000" dirty="0"/>
          </a:p>
          <a:p>
            <a:r>
              <a:rPr lang="en-US" sz="2000" dirty="0"/>
              <a:t>Explore with them stages of spiritual growth</a:t>
            </a:r>
          </a:p>
          <a:p>
            <a:endParaRPr lang="en-US" sz="2000" dirty="0"/>
          </a:p>
          <a:p>
            <a:r>
              <a:rPr lang="en-US" sz="2000" dirty="0"/>
              <a:t>Encourage spiritual retreats</a:t>
            </a:r>
          </a:p>
        </p:txBody>
      </p:sp>
      <p:pic>
        <p:nvPicPr>
          <p:cNvPr id="5" name="Picture 4" descr="Plant growing in a concrete crack">
            <a:extLst>
              <a:ext uri="{FF2B5EF4-FFF2-40B4-BE49-F238E27FC236}">
                <a16:creationId xmlns:a16="http://schemas.microsoft.com/office/drawing/2014/main" id="{A19508B4-8CD3-9B15-1534-12506C311D64}"/>
              </a:ext>
            </a:extLst>
          </p:cNvPr>
          <p:cNvPicPr>
            <a:picLocks noChangeAspect="1"/>
          </p:cNvPicPr>
          <p:nvPr/>
        </p:nvPicPr>
        <p:blipFill rotWithShape="1">
          <a:blip r:embed="rId3"/>
          <a:srcRect l="11664" r="3029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8276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D7FC1-CE17-BF7F-600C-14914BA9DF77}"/>
              </a:ext>
            </a:extLst>
          </p:cNvPr>
          <p:cNvSpPr>
            <a:spLocks noGrp="1"/>
          </p:cNvSpPr>
          <p:nvPr>
            <p:ph type="title"/>
          </p:nvPr>
        </p:nvSpPr>
        <p:spPr>
          <a:xfrm>
            <a:off x="640080" y="325369"/>
            <a:ext cx="4368602" cy="1956841"/>
          </a:xfrm>
        </p:spPr>
        <p:txBody>
          <a:bodyPr anchor="b">
            <a:normAutofit/>
          </a:bodyPr>
          <a:lstStyle/>
          <a:p>
            <a:r>
              <a:rPr lang="en-US" sz="5400" dirty="0"/>
              <a:t>Sacred Rhythms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CB93A0C-AF84-1FFA-05E5-6DDC6F2DF71E}"/>
              </a:ext>
            </a:extLst>
          </p:cNvPr>
          <p:cNvSpPr>
            <a:spLocks noGrp="1"/>
          </p:cNvSpPr>
          <p:nvPr>
            <p:ph idx="1"/>
          </p:nvPr>
        </p:nvSpPr>
        <p:spPr>
          <a:xfrm>
            <a:off x="640080" y="2872899"/>
            <a:ext cx="4243589" cy="3320668"/>
          </a:xfrm>
        </p:spPr>
        <p:txBody>
          <a:bodyPr>
            <a:normAutofit/>
          </a:bodyPr>
          <a:lstStyle/>
          <a:p>
            <a:r>
              <a:rPr lang="en-US" sz="2200" dirty="0"/>
              <a:t>“I cannot transform myself. .  . What I can do is create the conditions in which spiritual transformation can take place, by developing and maintaining a rhythm of spiritual practices that keeps me open and available to God.” </a:t>
            </a:r>
          </a:p>
          <a:p>
            <a:r>
              <a:rPr lang="en-US" sz="2200" dirty="0"/>
              <a:t>Ruth Haley Barton, </a:t>
            </a:r>
            <a:r>
              <a:rPr lang="en-US" sz="2200" u="sng" dirty="0"/>
              <a:t>Sacred Rhythms</a:t>
            </a:r>
            <a:endParaRPr lang="en-US" sz="2200" dirty="0"/>
          </a:p>
        </p:txBody>
      </p:sp>
      <p:pic>
        <p:nvPicPr>
          <p:cNvPr id="5" name="Content Placeholder 4" descr="A picture containing tree, sky, outdoor, plant&#10;&#10;Description automatically generated">
            <a:extLst>
              <a:ext uri="{FF2B5EF4-FFF2-40B4-BE49-F238E27FC236}">
                <a16:creationId xmlns:a16="http://schemas.microsoft.com/office/drawing/2014/main" id="{4FFDD0C3-09F8-A005-29E6-0064E507E99C}"/>
              </a:ext>
            </a:extLst>
          </p:cNvPr>
          <p:cNvPicPr>
            <a:picLocks noChangeAspect="1"/>
          </p:cNvPicPr>
          <p:nvPr/>
        </p:nvPicPr>
        <p:blipFill rotWithShape="1">
          <a:blip r:embed="rId3">
            <a:extLst>
              <a:ext uri="{28A0092B-C50C-407E-A947-70E740481C1C}">
                <a14:useLocalDpi xmlns:a14="http://schemas.microsoft.com/office/drawing/2010/main" val="0"/>
              </a:ext>
            </a:extLst>
          </a:blip>
          <a:srcRect l="10784" r="797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532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ok on a table&#10;&#10;Description automatically generated with low confidence">
            <a:extLst>
              <a:ext uri="{FF2B5EF4-FFF2-40B4-BE49-F238E27FC236}">
                <a16:creationId xmlns:a16="http://schemas.microsoft.com/office/drawing/2014/main" id="{B695ED27-4D8F-4142-ADAD-448E98811D3D}"/>
              </a:ext>
            </a:extLst>
          </p:cNvPr>
          <p:cNvPicPr>
            <a:picLocks noChangeAspect="1"/>
          </p:cNvPicPr>
          <p:nvPr/>
        </p:nvPicPr>
        <p:blipFill rotWithShape="1">
          <a:blip r:embed="rId3">
            <a:extLst>
              <a:ext uri="{28A0092B-C50C-407E-A947-70E740481C1C}">
                <a14:useLocalDpi xmlns:a14="http://schemas.microsoft.com/office/drawing/2010/main" val="0"/>
              </a:ext>
            </a:extLst>
          </a:blip>
          <a:srcRect t="8552" b="1766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Content Placeholder 6" descr="Stack of open magazine s">
            <a:extLst>
              <a:ext uri="{FF2B5EF4-FFF2-40B4-BE49-F238E27FC236}">
                <a16:creationId xmlns:a16="http://schemas.microsoft.com/office/drawing/2014/main" id="{FEEE63E3-7329-401A-8D97-AD78F4E63BB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59942" y="3303639"/>
            <a:ext cx="7846142" cy="3554351"/>
          </a:xfrm>
        </p:spPr>
      </p:pic>
      <p:sp>
        <p:nvSpPr>
          <p:cNvPr id="4" name="Title 3">
            <a:extLst>
              <a:ext uri="{FF2B5EF4-FFF2-40B4-BE49-F238E27FC236}">
                <a16:creationId xmlns:a16="http://schemas.microsoft.com/office/drawing/2014/main" id="{3ED58761-363F-66EA-A8E6-E4DF3AE40FD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778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DE947-83AC-403D-8658-0A9136E1EE4F}"/>
              </a:ext>
            </a:extLst>
          </p:cNvPr>
          <p:cNvSpPr>
            <a:spLocks noGrp="1"/>
          </p:cNvSpPr>
          <p:nvPr>
            <p:ph type="title"/>
          </p:nvPr>
        </p:nvSpPr>
        <p:spPr>
          <a:xfrm>
            <a:off x="640079" y="2074363"/>
            <a:ext cx="3895049"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Order at missionsbooks.org </a:t>
            </a:r>
          </a:p>
        </p:txBody>
      </p:sp>
      <p:pic>
        <p:nvPicPr>
          <p:cNvPr id="5" name="Content Placeholder 4" descr="Qr code&#10;&#10;Description automatically generated">
            <a:extLst>
              <a:ext uri="{FF2B5EF4-FFF2-40B4-BE49-F238E27FC236}">
                <a16:creationId xmlns:a16="http://schemas.microsoft.com/office/drawing/2014/main" id="{D70DF8E6-2BFF-4FD9-A299-6BABF0179A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389207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2A7754-7CCB-2E2E-A3D6-E46D4D1FED32}"/>
              </a:ext>
            </a:extLst>
          </p:cNvPr>
          <p:cNvSpPr/>
          <p:nvPr/>
        </p:nvSpPr>
        <p:spPr>
          <a:xfrm>
            <a:off x="1" y="5757431"/>
            <a:ext cx="12192001" cy="1133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1280FD72-3AB4-FB07-329F-06125C227649}"/>
              </a:ext>
            </a:extLst>
          </p:cNvPr>
          <p:cNvSpPr txBox="1"/>
          <p:nvPr/>
        </p:nvSpPr>
        <p:spPr>
          <a:xfrm>
            <a:off x="2671115" y="1706875"/>
            <a:ext cx="6849772" cy="830997"/>
          </a:xfrm>
          <a:prstGeom prst="rect">
            <a:avLst/>
          </a:prstGeom>
          <a:noFill/>
        </p:spPr>
        <p:txBody>
          <a:bodyPr wrap="square" rtlCol="0">
            <a:spAutoFit/>
          </a:bodyPr>
          <a:lstStyle/>
          <a:p>
            <a:pPr algn="ctr"/>
            <a:r>
              <a:rPr lang="en-US" sz="4800" b="1" dirty="0">
                <a:latin typeface="Roboto" panose="02000000000000000000" pitchFamily="2" charset="0"/>
                <a:ea typeface="Roboto" panose="02000000000000000000" pitchFamily="2" charset="0"/>
              </a:rPr>
              <a:t>Thanks for attending.</a:t>
            </a:r>
          </a:p>
        </p:txBody>
      </p:sp>
      <p:pic>
        <p:nvPicPr>
          <p:cNvPr id="8" name="Picture 7">
            <a:extLst>
              <a:ext uri="{FF2B5EF4-FFF2-40B4-BE49-F238E27FC236}">
                <a16:creationId xmlns:a16="http://schemas.microsoft.com/office/drawing/2014/main" id="{E810292E-7BD5-11E5-E079-6CA0564D6351}"/>
              </a:ext>
            </a:extLst>
          </p:cNvPr>
          <p:cNvPicPr>
            <a:picLocks noChangeAspect="1"/>
          </p:cNvPicPr>
          <p:nvPr/>
        </p:nvPicPr>
        <p:blipFill>
          <a:blip r:embed="rId3"/>
          <a:srcRect/>
          <a:stretch/>
        </p:blipFill>
        <p:spPr>
          <a:xfrm>
            <a:off x="4061788" y="3193910"/>
            <a:ext cx="4068424" cy="730229"/>
          </a:xfrm>
          <a:prstGeom prst="rect">
            <a:avLst/>
          </a:prstGeom>
        </p:spPr>
      </p:pic>
      <p:pic>
        <p:nvPicPr>
          <p:cNvPr id="14" name="Picture 13">
            <a:extLst>
              <a:ext uri="{FF2B5EF4-FFF2-40B4-BE49-F238E27FC236}">
                <a16:creationId xmlns:a16="http://schemas.microsoft.com/office/drawing/2014/main" id="{85B0D8AE-44D9-ECDB-FB23-3CFFCAC295A8}"/>
              </a:ext>
            </a:extLst>
          </p:cNvPr>
          <p:cNvPicPr>
            <a:picLocks noChangeAspect="1"/>
          </p:cNvPicPr>
          <p:nvPr/>
        </p:nvPicPr>
        <p:blipFill>
          <a:blip r:embed="rId4"/>
          <a:srcRect/>
          <a:stretch/>
        </p:blipFill>
        <p:spPr>
          <a:xfrm>
            <a:off x="9199970" y="6223481"/>
            <a:ext cx="2572173" cy="235091"/>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49B6C9AA-67DA-895A-B2AC-823BAFBC45C2}"/>
              </a:ext>
            </a:extLst>
          </p:cNvPr>
          <p:cNvPicPr>
            <a:picLocks noChangeAspect="1"/>
          </p:cNvPicPr>
          <p:nvPr/>
        </p:nvPicPr>
        <p:blipFill rotWithShape="1">
          <a:blip r:embed="rId5"/>
          <a:srcRect l="24237" t="33081" r="24463" b="31664"/>
          <a:stretch/>
        </p:blipFill>
        <p:spPr>
          <a:xfrm>
            <a:off x="419858" y="5976708"/>
            <a:ext cx="1214277" cy="695403"/>
          </a:xfrm>
          <a:prstGeom prst="rect">
            <a:avLst/>
          </a:prstGeom>
        </p:spPr>
      </p:pic>
      <p:sp>
        <p:nvSpPr>
          <p:cNvPr id="4" name="TextBox 3">
            <a:extLst>
              <a:ext uri="{FF2B5EF4-FFF2-40B4-BE49-F238E27FC236}">
                <a16:creationId xmlns:a16="http://schemas.microsoft.com/office/drawing/2014/main" id="{4B801646-A195-B85F-14AA-314E69189891}"/>
              </a:ext>
            </a:extLst>
          </p:cNvPr>
          <p:cNvSpPr txBox="1"/>
          <p:nvPr/>
        </p:nvSpPr>
        <p:spPr>
          <a:xfrm>
            <a:off x="5016164" y="6160262"/>
            <a:ext cx="2159673" cy="297454"/>
          </a:xfrm>
          <a:prstGeom prst="rect">
            <a:avLst/>
          </a:prstGeom>
          <a:noFill/>
        </p:spPr>
        <p:txBody>
          <a:bodyPr wrap="square" rtlCol="0">
            <a:spAutoFit/>
          </a:bodyPr>
          <a:lstStyle/>
          <a:p>
            <a:pPr algn="ctr"/>
            <a:r>
              <a:rPr lang="en-US" sz="1333" dirty="0" err="1">
                <a:solidFill>
                  <a:schemeClr val="bg1"/>
                </a:solidFill>
                <a:latin typeface="Roboto Light" panose="02000000000000000000" pitchFamily="2" charset="0"/>
                <a:ea typeface="Roboto Light" panose="02000000000000000000" pitchFamily="2" charset="0"/>
              </a:rPr>
              <a:t>Mission</a:t>
            </a:r>
            <a:r>
              <a:rPr lang="en-US" sz="1333" b="1" dirty="0" err="1">
                <a:solidFill>
                  <a:schemeClr val="bg1"/>
                </a:solidFill>
                <a:latin typeface="Roboto" panose="02000000000000000000" pitchFamily="2" charset="0"/>
                <a:ea typeface="Roboto" panose="02000000000000000000" pitchFamily="2" charset="0"/>
              </a:rPr>
              <a:t>Connexion.</a:t>
            </a:r>
            <a:r>
              <a:rPr lang="en-US" sz="1333" dirty="0" err="1">
                <a:solidFill>
                  <a:schemeClr val="bg1"/>
                </a:solidFill>
                <a:latin typeface="Roboto" panose="02000000000000000000" pitchFamily="2" charset="0"/>
                <a:ea typeface="Roboto" panose="02000000000000000000" pitchFamily="2" charset="0"/>
              </a:rPr>
              <a:t>global</a:t>
            </a:r>
            <a:endParaRPr lang="en-US" sz="1333"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700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45B1DD-0829-7070-F7A9-550E8BD480D1}"/>
              </a:ext>
            </a:extLst>
          </p:cNvPr>
          <p:cNvSpPr>
            <a:spLocks noGrp="1"/>
          </p:cNvSpPr>
          <p:nvPr>
            <p:ph type="title"/>
          </p:nvPr>
        </p:nvSpPr>
        <p:spPr>
          <a:xfrm>
            <a:off x="7464614" y="1783958"/>
            <a:ext cx="4087306" cy="4078525"/>
          </a:xfrm>
        </p:spPr>
        <p:txBody>
          <a:bodyPr vert="horz" lIns="91440" tIns="45720" rIns="91440" bIns="45720" rtlCol="0" anchor="b">
            <a:normAutofit fontScale="90000"/>
          </a:bodyPr>
          <a:lstStyle/>
          <a:p>
            <a:r>
              <a:rPr lang="en-US" sz="3600" dirty="0"/>
              <a:t>Soul Care</a:t>
            </a:r>
            <a:br>
              <a:rPr lang="en-US" sz="3600" dirty="0"/>
            </a:br>
            <a:br>
              <a:rPr lang="en-US" sz="3600" dirty="0"/>
            </a:br>
            <a:r>
              <a:rPr lang="en-US" sz="3600" dirty="0"/>
              <a:t>Sacred Rhythms</a:t>
            </a:r>
            <a:br>
              <a:rPr lang="en-US" sz="3600" dirty="0"/>
            </a:br>
            <a:br>
              <a:rPr lang="en-US" sz="3600" dirty="0"/>
            </a:br>
            <a:r>
              <a:rPr lang="en-US" sz="3600" dirty="0"/>
              <a:t>Hindrances</a:t>
            </a:r>
            <a:br>
              <a:rPr lang="en-US" sz="3600" dirty="0"/>
            </a:br>
            <a:br>
              <a:rPr lang="en-US" sz="3600" dirty="0"/>
            </a:br>
            <a:r>
              <a:rPr lang="en-US" sz="3600" dirty="0"/>
              <a:t>Spiritual Practices</a:t>
            </a:r>
            <a:br>
              <a:rPr lang="en-US" sz="3600" dirty="0"/>
            </a:br>
            <a:br>
              <a:rPr lang="en-US" sz="3600" dirty="0"/>
            </a:br>
            <a:r>
              <a:rPr lang="en-US" sz="3600" dirty="0"/>
              <a:t>Encouragement</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Portrait of smiling woman in yellow sweater">
            <a:extLst>
              <a:ext uri="{FF2B5EF4-FFF2-40B4-BE49-F238E27FC236}">
                <a16:creationId xmlns:a16="http://schemas.microsoft.com/office/drawing/2014/main" id="{343165DA-F164-7E54-8B23-DF5CD4931D0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921" r="266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862374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D80CEE-C4E8-22F7-5B9B-9E9B5938C731}"/>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dirty="0"/>
              <a:t>Soul Care</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Smiling long-haired person running, wearing earbuds">
            <a:extLst>
              <a:ext uri="{FF2B5EF4-FFF2-40B4-BE49-F238E27FC236}">
                <a16:creationId xmlns:a16="http://schemas.microsoft.com/office/drawing/2014/main" id="{1B23CA0A-29F6-9495-8B47-4ED99B4037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876" r="11373"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ext Placeholder 3">
            <a:extLst>
              <a:ext uri="{FF2B5EF4-FFF2-40B4-BE49-F238E27FC236}">
                <a16:creationId xmlns:a16="http://schemas.microsoft.com/office/drawing/2014/main" id="{8B873268-2FE1-2B34-2DF3-F5B8E1CFBD5D}"/>
              </a:ext>
            </a:extLst>
          </p:cNvPr>
          <p:cNvSpPr>
            <a:spLocks noGrp="1"/>
          </p:cNvSpPr>
          <p:nvPr>
            <p:ph type="body" sz="half" idx="2"/>
          </p:nvPr>
        </p:nvSpPr>
        <p:spPr>
          <a:xfrm>
            <a:off x="6657715" y="2990818"/>
            <a:ext cx="4195673" cy="291387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alpha val="80000"/>
                  </a:schemeClr>
                </a:solidFill>
              </a:rPr>
              <a:t>“. . . let us run with endurance the race that is set before us, fixing our eyes on Jesus, the author and perfecter of our faith . . .”</a:t>
            </a:r>
          </a:p>
          <a:p>
            <a:pPr indent="-228600">
              <a:buFont typeface="Arial" panose="020B0604020202020204" pitchFamily="34" charset="0"/>
              <a:buChar char="•"/>
            </a:pPr>
            <a:endParaRPr lang="en-US" sz="2000">
              <a:solidFill>
                <a:schemeClr val="tx1">
                  <a:alpha val="80000"/>
                </a:schemeClr>
              </a:solidFill>
            </a:endParaRPr>
          </a:p>
          <a:p>
            <a:pPr indent="-228600">
              <a:buFont typeface="Arial" panose="020B0604020202020204" pitchFamily="34" charset="0"/>
              <a:buChar char="•"/>
            </a:pPr>
            <a:r>
              <a:rPr lang="en-US" sz="2000">
                <a:solidFill>
                  <a:schemeClr val="tx1">
                    <a:alpha val="80000"/>
                  </a:schemeClr>
                </a:solidFill>
              </a:rPr>
              <a:t>Hebrews 12:1-2</a:t>
            </a:r>
          </a:p>
          <a:p>
            <a:pPr indent="-228600">
              <a:buFont typeface="Arial" panose="020B0604020202020204" pitchFamily="34" charset="0"/>
              <a:buChar char="•"/>
            </a:pPr>
            <a:endParaRPr lang="en-US" sz="200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8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10;&#10;Description automatically generated">
            <a:extLst>
              <a:ext uri="{FF2B5EF4-FFF2-40B4-BE49-F238E27FC236}">
                <a16:creationId xmlns:a16="http://schemas.microsoft.com/office/drawing/2014/main" id="{ACFEF084-7876-47F6-8865-6C040E0F3D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5755" b="2"/>
          <a:stretch/>
        </p:blipFill>
        <p:spPr>
          <a:xfrm>
            <a:off x="1" y="5761"/>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AF61A5-D490-4B3B-B6DC-ADDC71B0C90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Running with Endurance</a:t>
            </a:r>
          </a:p>
        </p:txBody>
      </p:sp>
      <p:sp>
        <p:nvSpPr>
          <p:cNvPr id="4" name="Text Placeholder 3">
            <a:extLst>
              <a:ext uri="{FF2B5EF4-FFF2-40B4-BE49-F238E27FC236}">
                <a16:creationId xmlns:a16="http://schemas.microsoft.com/office/drawing/2014/main" id="{8A02F091-5CD5-45EC-9CBB-72ABFEE5A10D}"/>
              </a:ext>
            </a:extLst>
          </p:cNvPr>
          <p:cNvSpPr>
            <a:spLocks noGrp="1"/>
          </p:cNvSpPr>
          <p:nvPr>
            <p:ph type="body" sz="half" idx="2"/>
          </p:nvPr>
        </p:nvSpPr>
        <p:spPr>
          <a:xfrm>
            <a:off x="7531610" y="2428450"/>
            <a:ext cx="3822189" cy="3742762"/>
          </a:xfrm>
        </p:spPr>
        <p:txBody>
          <a:bodyPr vert="horz" lIns="91440" tIns="45720" rIns="91440" bIns="45720" rtlCol="0">
            <a:normAutofit/>
          </a:bodyPr>
          <a:lstStyle/>
          <a:p>
            <a:r>
              <a:rPr lang="en-US" sz="2000" dirty="0"/>
              <a:t>“If I was asked how to stay on the field long-term today, I would say that neither outward strength nor inward conviction is the key to longevity. Rather, cultivating God’s loving presence is the mark of perseverance and endurance – the key to longevity.”</a:t>
            </a:r>
          </a:p>
          <a:p>
            <a:pPr algn="just"/>
            <a:r>
              <a:rPr lang="en-US" sz="2000" b="1" dirty="0"/>
              <a:t>Journey With Me</a:t>
            </a:r>
          </a:p>
          <a:p>
            <a:pPr algn="just"/>
            <a:endParaRPr lang="en-US" sz="2000" b="1" dirty="0"/>
          </a:p>
        </p:txBody>
      </p:sp>
    </p:spTree>
    <p:extLst>
      <p:ext uri="{BB962C8B-B14F-4D97-AF65-F5344CB8AC3E}">
        <p14:creationId xmlns:p14="http://schemas.microsoft.com/office/powerpoint/2010/main" val="156673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FCCEC-A369-A798-B6C7-E74904444723}"/>
              </a:ext>
            </a:extLst>
          </p:cNvPr>
          <p:cNvSpPr>
            <a:spLocks noGrp="1"/>
          </p:cNvSpPr>
          <p:nvPr>
            <p:ph type="title"/>
          </p:nvPr>
        </p:nvSpPr>
        <p:spPr>
          <a:xfrm>
            <a:off x="643468" y="643467"/>
            <a:ext cx="4620584" cy="4567137"/>
          </a:xfrm>
        </p:spPr>
        <p:txBody>
          <a:bodyPr vert="horz" lIns="91440" tIns="45720" rIns="91440" bIns="45720" rtlCol="0" anchor="b">
            <a:normAutofit fontScale="90000"/>
          </a:bodyPr>
          <a:lstStyle/>
          <a:p>
            <a:r>
              <a:rPr lang="en-US" sz="3700" dirty="0"/>
              <a:t>“Stand at the crossroads and look; ask for the ancient paths, ask where the good way is, and walk in it, and you will find rest for your souls.”</a:t>
            </a:r>
            <a:br>
              <a:rPr lang="en-US" sz="3700" dirty="0"/>
            </a:br>
            <a:br>
              <a:rPr lang="en-US" sz="3700" dirty="0"/>
            </a:br>
            <a:r>
              <a:rPr lang="en-US" sz="3700" dirty="0"/>
              <a:t> Jeremiah 6:16 </a:t>
            </a:r>
          </a:p>
        </p:txBody>
      </p:sp>
      <p:pic>
        <p:nvPicPr>
          <p:cNvPr id="4" name="Picture 3" descr="A dirt road in a forest&#10;&#10;Description automatically generated with low confidence">
            <a:extLst>
              <a:ext uri="{FF2B5EF4-FFF2-40B4-BE49-F238E27FC236}">
                <a16:creationId xmlns:a16="http://schemas.microsoft.com/office/drawing/2014/main" id="{259B3E8D-52BD-0AB1-93AA-7B2A00CA71D0}"/>
              </a:ext>
            </a:extLst>
          </p:cNvPr>
          <p:cNvPicPr>
            <a:picLocks noChangeAspect="1"/>
          </p:cNvPicPr>
          <p:nvPr/>
        </p:nvPicPr>
        <p:blipFill rotWithShape="1">
          <a:blip r:embed="rId3">
            <a:extLst>
              <a:ext uri="{28A0092B-C50C-407E-A947-70E740481C1C}">
                <a14:useLocalDpi xmlns:a14="http://schemas.microsoft.com/office/drawing/2010/main" val="0"/>
              </a:ext>
            </a:extLst>
          </a:blip>
          <a:srcRect l="20656" r="206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0807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EE3CC5-49E3-B7EE-D3CF-40CFF43B7D18}"/>
              </a:ext>
            </a:extLst>
          </p:cNvPr>
          <p:cNvSpPr>
            <a:spLocks noGrp="1"/>
          </p:cNvSpPr>
          <p:nvPr>
            <p:ph type="title"/>
          </p:nvPr>
        </p:nvSpPr>
        <p:spPr>
          <a:xfrm>
            <a:off x="804672" y="1412489"/>
            <a:ext cx="2871095" cy="2156621"/>
          </a:xfrm>
        </p:spPr>
        <p:txBody>
          <a:bodyPr anchor="t">
            <a:normAutofit/>
          </a:bodyPr>
          <a:lstStyle/>
          <a:p>
            <a:r>
              <a:rPr lang="en-US" sz="3600" b="1" dirty="0">
                <a:solidFill>
                  <a:srgbClr val="FFFFFF"/>
                </a:solidFill>
              </a:rPr>
              <a:t>Soul</a:t>
            </a:r>
            <a:r>
              <a:rPr lang="en-US" sz="3600" dirty="0">
                <a:solidFill>
                  <a:srgbClr val="FFFFFF"/>
                </a:solidFill>
              </a:rPr>
              <a:t> </a:t>
            </a:r>
            <a:r>
              <a:rPr lang="en-US" sz="3600" b="1" dirty="0">
                <a:solidFill>
                  <a:srgbClr val="FFFFFF"/>
                </a:solidFill>
              </a:rPr>
              <a:t>Care means: </a:t>
            </a:r>
          </a:p>
        </p:txBody>
      </p:sp>
      <p:sp>
        <p:nvSpPr>
          <p:cNvPr id="3" name="Content Placeholder 2">
            <a:extLst>
              <a:ext uri="{FF2B5EF4-FFF2-40B4-BE49-F238E27FC236}">
                <a16:creationId xmlns:a16="http://schemas.microsoft.com/office/drawing/2014/main" id="{5C3EF34E-938E-1880-0959-D59AAC1ACB8C}"/>
              </a:ext>
            </a:extLst>
          </p:cNvPr>
          <p:cNvSpPr>
            <a:spLocks noGrp="1"/>
          </p:cNvSpPr>
          <p:nvPr>
            <p:ph sz="half" idx="1"/>
          </p:nvPr>
        </p:nvSpPr>
        <p:spPr>
          <a:xfrm>
            <a:off x="5198993" y="1412489"/>
            <a:ext cx="2926080" cy="4363844"/>
          </a:xfrm>
        </p:spPr>
        <p:txBody>
          <a:bodyPr>
            <a:normAutofit/>
          </a:bodyPr>
          <a:lstStyle/>
          <a:p>
            <a:r>
              <a:rPr lang="en-US" sz="2000" b="1"/>
              <a:t>Physical</a:t>
            </a:r>
            <a:r>
              <a:rPr lang="en-US" sz="2000"/>
              <a:t> </a:t>
            </a:r>
            <a:r>
              <a:rPr lang="en-US" sz="2000" b="1"/>
              <a:t>Self-Care</a:t>
            </a:r>
            <a:r>
              <a:rPr lang="en-US" sz="2000"/>
              <a:t> – taking steps on behalf of our bodies</a:t>
            </a:r>
          </a:p>
          <a:p>
            <a:r>
              <a:rPr lang="en-US" sz="2000" b="1"/>
              <a:t>Mental</a:t>
            </a:r>
            <a:r>
              <a:rPr lang="en-US" sz="2000"/>
              <a:t> </a:t>
            </a:r>
            <a:r>
              <a:rPr lang="en-US" sz="2000" b="1"/>
              <a:t>Self-Care – </a:t>
            </a:r>
            <a:r>
              <a:rPr lang="en-US" sz="2000"/>
              <a:t>being intentional about what we put into our minds</a:t>
            </a:r>
          </a:p>
          <a:p>
            <a:r>
              <a:rPr lang="en-US" sz="2000" b="1"/>
              <a:t>Emotional Self-Care</a:t>
            </a:r>
            <a:r>
              <a:rPr lang="en-US" sz="2000"/>
              <a:t> – being authentic and honest about our emotions</a:t>
            </a:r>
            <a:endParaRPr lang="en-US" sz="2000" b="1"/>
          </a:p>
        </p:txBody>
      </p:sp>
      <p:sp>
        <p:nvSpPr>
          <p:cNvPr id="4" name="Content Placeholder 3">
            <a:extLst>
              <a:ext uri="{FF2B5EF4-FFF2-40B4-BE49-F238E27FC236}">
                <a16:creationId xmlns:a16="http://schemas.microsoft.com/office/drawing/2014/main" id="{4A3DA781-3418-4870-DA97-3D3279270E1A}"/>
              </a:ext>
            </a:extLst>
          </p:cNvPr>
          <p:cNvSpPr>
            <a:spLocks noGrp="1"/>
          </p:cNvSpPr>
          <p:nvPr>
            <p:ph sz="half" idx="2"/>
          </p:nvPr>
        </p:nvSpPr>
        <p:spPr>
          <a:xfrm>
            <a:off x="8451604" y="1412489"/>
            <a:ext cx="2926080" cy="4363844"/>
          </a:xfrm>
        </p:spPr>
        <p:txBody>
          <a:bodyPr>
            <a:normAutofit/>
          </a:bodyPr>
          <a:lstStyle/>
          <a:p>
            <a:r>
              <a:rPr lang="en-US" sz="2000" b="1"/>
              <a:t>Relational Self-Care</a:t>
            </a:r>
            <a:r>
              <a:rPr lang="en-US" sz="2000"/>
              <a:t> – Cultivating reciprocal relationships in which we are equally attended to, sought out, cared for, and nurtured</a:t>
            </a:r>
          </a:p>
          <a:p>
            <a:r>
              <a:rPr lang="en-US" sz="2000" b="1"/>
              <a:t>Spiritual Self-Care</a:t>
            </a:r>
            <a:r>
              <a:rPr lang="en-US" sz="2000"/>
              <a:t> – Staying in a place of humility and grace, awestruck by the privilege of being a servant of the living God</a:t>
            </a:r>
            <a:endParaRPr lang="en-US" sz="2000" b="1"/>
          </a:p>
        </p:txBody>
      </p:sp>
    </p:spTree>
    <p:extLst>
      <p:ext uri="{BB962C8B-B14F-4D97-AF65-F5344CB8AC3E}">
        <p14:creationId xmlns:p14="http://schemas.microsoft.com/office/powerpoint/2010/main" val="243907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Man holding a red heart">
            <a:extLst>
              <a:ext uri="{FF2B5EF4-FFF2-40B4-BE49-F238E27FC236}">
                <a16:creationId xmlns:a16="http://schemas.microsoft.com/office/drawing/2014/main" id="{CC9954D5-7F1A-1209-5666-EEA13E68CC2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663" b="10068"/>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46ACD8F-ABE7-7CB0-98A9-8F827B672D78}"/>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r>
              <a:rPr lang="en-US" sz="3600" dirty="0"/>
              <a:t>What happens when we do not attend to our Souls?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4132A0-B98B-6CA3-5337-D45561F5602E}"/>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i="1"/>
              <a:t>“The failure of leaders to deal with their own souls, their inner life, is deeply troubling not only to their selves but also for other persons in the ministry they cause. The destructive consequences from leaders who fail to work out of a deep sense of inner sense are staggering.”</a:t>
            </a:r>
          </a:p>
          <a:p>
            <a:r>
              <a:rPr lang="en-US" sz="1800"/>
              <a:t>Patricia Brown, Learning to Lead from Your Spiritual Center</a:t>
            </a:r>
          </a:p>
        </p:txBody>
      </p:sp>
    </p:spTree>
    <p:extLst>
      <p:ext uri="{BB962C8B-B14F-4D97-AF65-F5344CB8AC3E}">
        <p14:creationId xmlns:p14="http://schemas.microsoft.com/office/powerpoint/2010/main" val="417694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B9AC5F-C803-2E2E-6D6D-7873FAC959CD}"/>
              </a:ext>
            </a:extLst>
          </p:cNvPr>
          <p:cNvSpPr>
            <a:spLocks noGrp="1"/>
          </p:cNvSpPr>
          <p:nvPr>
            <p:ph type="title"/>
          </p:nvPr>
        </p:nvSpPr>
        <p:spPr>
          <a:xfrm>
            <a:off x="710390" y="681037"/>
            <a:ext cx="3738779" cy="1788811"/>
          </a:xfrm>
        </p:spPr>
        <p:txBody>
          <a:bodyPr vert="horz" lIns="91440" tIns="45720" rIns="91440" bIns="45720" rtlCol="0" anchor="ctr">
            <a:normAutofit/>
          </a:bodyPr>
          <a:lstStyle/>
          <a:p>
            <a:r>
              <a:rPr lang="en-US" sz="4000"/>
              <a:t>Sacred Rhythms</a:t>
            </a:r>
          </a:p>
        </p:txBody>
      </p:sp>
      <p:sp>
        <p:nvSpPr>
          <p:cNvPr id="3" name="Content Placeholder 2">
            <a:extLst>
              <a:ext uri="{FF2B5EF4-FFF2-40B4-BE49-F238E27FC236}">
                <a16:creationId xmlns:a16="http://schemas.microsoft.com/office/drawing/2014/main" id="{635BA7E0-9093-49AF-D13B-FCBE4E9A6B42}"/>
              </a:ext>
            </a:extLst>
          </p:cNvPr>
          <p:cNvSpPr>
            <a:spLocks noGrp="1"/>
          </p:cNvSpPr>
          <p:nvPr>
            <p:ph sz="half" idx="1"/>
          </p:nvPr>
        </p:nvSpPr>
        <p:spPr>
          <a:xfrm>
            <a:off x="710390" y="2630161"/>
            <a:ext cx="3738780" cy="3546801"/>
          </a:xfrm>
        </p:spPr>
        <p:txBody>
          <a:bodyPr vert="horz" lIns="91440" tIns="45720" rIns="91440" bIns="45720" rtlCol="0">
            <a:normAutofit/>
          </a:bodyPr>
          <a:lstStyle/>
          <a:p>
            <a:r>
              <a:rPr lang="en-US" sz="2000" b="1" dirty="0"/>
              <a:t>Rhythm:</a:t>
            </a:r>
            <a:r>
              <a:rPr lang="en-US" sz="2000" dirty="0"/>
              <a:t> a strong, regular, repeated pattern</a:t>
            </a:r>
          </a:p>
          <a:p>
            <a:r>
              <a:rPr lang="en-US" sz="2000" b="1" dirty="0"/>
              <a:t>Sacred: </a:t>
            </a:r>
            <a:r>
              <a:rPr lang="en-US" sz="2000" dirty="0"/>
              <a:t>connected with God, dedicated to God</a:t>
            </a:r>
          </a:p>
          <a:p>
            <a:endParaRPr lang="en-US" sz="2000" dirty="0"/>
          </a:p>
          <a:p>
            <a:pPr lvl="1"/>
            <a:r>
              <a:rPr lang="en-US" sz="2000" b="1" dirty="0"/>
              <a:t>Personal</a:t>
            </a:r>
          </a:p>
          <a:p>
            <a:pPr lvl="1"/>
            <a:r>
              <a:rPr lang="en-US" sz="2000" b="1" dirty="0"/>
              <a:t>Flexible</a:t>
            </a:r>
          </a:p>
          <a:p>
            <a:pPr lvl="1"/>
            <a:r>
              <a:rPr lang="en-US" sz="2000" b="1" dirty="0"/>
              <a:t>Balanced  </a:t>
            </a:r>
          </a:p>
        </p:txBody>
      </p:sp>
      <p:pic>
        <p:nvPicPr>
          <p:cNvPr id="6" name="Content Placeholder 5" descr="Blue display board and a podium">
            <a:extLst>
              <a:ext uri="{FF2B5EF4-FFF2-40B4-BE49-F238E27FC236}">
                <a16:creationId xmlns:a16="http://schemas.microsoft.com/office/drawing/2014/main" id="{E00EC46D-6C6C-E9B6-98C9-4BA5D81FA11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172" r="6505" b="-1"/>
          <a:stretch/>
        </p:blipFill>
        <p:spPr>
          <a:xfrm>
            <a:off x="5170507" y="484633"/>
            <a:ext cx="6542215" cy="5888736"/>
          </a:xfrm>
          <a:prstGeom prst="rect">
            <a:avLst/>
          </a:prstGeom>
        </p:spPr>
      </p:pic>
    </p:spTree>
    <p:extLst>
      <p:ext uri="{BB962C8B-B14F-4D97-AF65-F5344CB8AC3E}">
        <p14:creationId xmlns:p14="http://schemas.microsoft.com/office/powerpoint/2010/main" val="3722351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4018</Words>
  <Application>Microsoft Office PowerPoint</Application>
  <PresentationFormat>Widescreen</PresentationFormat>
  <Paragraphs>210</Paragraphs>
  <Slides>24</Slides>
  <Notes>24</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Calibri Light</vt:lpstr>
      <vt:lpstr>Roboto</vt:lpstr>
      <vt:lpstr>Roboto Light</vt:lpstr>
      <vt:lpstr>Office Theme</vt:lpstr>
      <vt:lpstr>Acrobat Document</vt:lpstr>
      <vt:lpstr>PowerPoint Presentation</vt:lpstr>
      <vt:lpstr>Rev. Dr. Herb Lamp</vt:lpstr>
      <vt:lpstr>Soul Care  Sacred Rhythms  Hindrances  Spiritual Practices  Encouragement</vt:lpstr>
      <vt:lpstr>Soul Care</vt:lpstr>
      <vt:lpstr>Running with Endurance</vt:lpstr>
      <vt:lpstr>“Stand at the crossroads and look; ask for the ancient paths, ask where the good way is, and walk in it, and you will find rest for your souls.”   Jeremiah 6:16 </vt:lpstr>
      <vt:lpstr>Soul Care means: </vt:lpstr>
      <vt:lpstr>What happens when we do not attend to our Souls?</vt:lpstr>
      <vt:lpstr>Sacred Rhythms</vt:lpstr>
      <vt:lpstr>Daily, Weekly, Monthly, Annual Rhythms </vt:lpstr>
      <vt:lpstr>Why are rhythms important?</vt:lpstr>
      <vt:lpstr>PowerPoint Presentation</vt:lpstr>
      <vt:lpstr>Hindrances</vt:lpstr>
      <vt:lpstr>“The Fact is that there is nothing we are doing that God could not raise up a stone in the field to do for Him. The realization of this puts us in our true place. Though, lest we get knocked down by such a realization of our insignificance, let me hasten to add that there is one thing alone we can give Him . . . and that is our personal love. No one else can give God our personal love. That is our great significance.”  Basil Pennington </vt:lpstr>
      <vt:lpstr>Three Important Things to Give our Missionaries</vt:lpstr>
      <vt:lpstr>What is a spiritual practice?</vt:lpstr>
      <vt:lpstr>PowerPoint Presentation</vt:lpstr>
      <vt:lpstr>Tools: Spiritual Practices</vt:lpstr>
      <vt:lpstr>Spiritual Practices </vt:lpstr>
      <vt:lpstr>Encouragement</vt:lpstr>
      <vt:lpstr>Sacred Rhythms</vt:lpstr>
      <vt:lpstr>PowerPoint Presentation</vt:lpstr>
      <vt:lpstr>Order at missionsbooks.org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Formation for Global Workers</dc:title>
  <dc:creator>Herb Lamp</dc:creator>
  <cp:lastModifiedBy>Herb Lamp</cp:lastModifiedBy>
  <cp:revision>1</cp:revision>
  <cp:lastPrinted>2023-02-21T22:25:14Z</cp:lastPrinted>
  <dcterms:created xsi:type="dcterms:W3CDTF">2021-09-25T10:27:08Z</dcterms:created>
  <dcterms:modified xsi:type="dcterms:W3CDTF">2023-04-13T15:48:19Z</dcterms:modified>
</cp:coreProperties>
</file>